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61" r:id="rId3"/>
    <p:sldId id="281" r:id="rId4"/>
    <p:sldId id="284" r:id="rId5"/>
    <p:sldId id="282" r:id="rId6"/>
    <p:sldId id="262" r:id="rId7"/>
    <p:sldId id="265" r:id="rId8"/>
    <p:sldId id="257" r:id="rId9"/>
    <p:sldId id="258" r:id="rId10"/>
    <p:sldId id="263" r:id="rId11"/>
    <p:sldId id="266" r:id="rId12"/>
    <p:sldId id="267" r:id="rId13"/>
    <p:sldId id="277" r:id="rId14"/>
    <p:sldId id="278" r:id="rId15"/>
    <p:sldId id="280" r:id="rId16"/>
    <p:sldId id="260" r:id="rId17"/>
    <p:sldId id="269" r:id="rId18"/>
    <p:sldId id="272" r:id="rId19"/>
    <p:sldId id="273" r:id="rId20"/>
    <p:sldId id="276" r:id="rId21"/>
    <p:sldId id="286" r:id="rId22"/>
    <p:sldId id="283" r:id="rId23"/>
    <p:sldId id="289" r:id="rId24"/>
    <p:sldId id="290" r:id="rId25"/>
    <p:sldId id="274" r:id="rId26"/>
    <p:sldId id="275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>
      <p:cViewPr varScale="1">
        <p:scale>
          <a:sx n="70" d="100"/>
          <a:sy n="70" d="100"/>
        </p:scale>
        <p:origin x="-13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261E62-2CA9-46F6-B0B9-21AC2B15B710}" type="doc">
      <dgm:prSet loTypeId="urn:microsoft.com/office/officeart/2005/8/layout/cycle7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62E2E510-9853-4C44-99FF-BC69BA1B5D76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uk-UA" sz="1800" dirty="0" smtClean="0">
              <a:solidFill>
                <a:srgbClr val="FF0000"/>
              </a:solidFill>
            </a:rPr>
            <a:t>Учнівське </a:t>
          </a:r>
        </a:p>
        <a:p>
          <a:r>
            <a:rPr lang="uk-UA" sz="1800" dirty="0" smtClean="0">
              <a:solidFill>
                <a:srgbClr val="FF0000"/>
              </a:solidFill>
            </a:rPr>
            <a:t>самоврядування</a:t>
          </a:r>
          <a:endParaRPr lang="ru-RU" sz="1800" dirty="0">
            <a:solidFill>
              <a:srgbClr val="FF0000"/>
            </a:solidFill>
          </a:endParaRPr>
        </a:p>
      </dgm:t>
    </dgm:pt>
    <dgm:pt modelId="{96A52950-0D48-41B6-8037-1612B6A232BB}" type="parTrans" cxnId="{597830CD-5CB2-413F-8F79-CE35D4C0C2F6}">
      <dgm:prSet/>
      <dgm:spPr/>
      <dgm:t>
        <a:bodyPr/>
        <a:lstStyle/>
        <a:p>
          <a:endParaRPr lang="ru-RU"/>
        </a:p>
      </dgm:t>
    </dgm:pt>
    <dgm:pt modelId="{5330E447-63B5-4192-A7E1-CBC606F6338C}" type="sibTrans" cxnId="{597830CD-5CB2-413F-8F79-CE35D4C0C2F6}">
      <dgm:prSet/>
      <dgm:spPr/>
      <dgm:t>
        <a:bodyPr/>
        <a:lstStyle/>
        <a:p>
          <a:endParaRPr lang="ru-RU"/>
        </a:p>
      </dgm:t>
    </dgm:pt>
    <dgm:pt modelId="{4A2183F4-802D-45B9-9E9B-AE759C8ED9D2}">
      <dgm:prSet phldrT="[Текст]" custT="1"/>
      <dgm:spPr/>
      <dgm:t>
        <a:bodyPr/>
        <a:lstStyle/>
        <a:p>
          <a:r>
            <a:rPr lang="uk-UA" sz="1600" dirty="0" smtClean="0"/>
            <a:t>5-11 класи</a:t>
          </a:r>
          <a:endParaRPr lang="en-US" sz="1600" dirty="0" smtClean="0"/>
        </a:p>
        <a:p>
          <a:r>
            <a:rPr lang="ro-RO" sz="1600" dirty="0" smtClean="0"/>
            <a:t>„Speranţa”</a:t>
          </a:r>
          <a:endParaRPr lang="ru-RU" sz="1600" dirty="0"/>
        </a:p>
      </dgm:t>
    </dgm:pt>
    <dgm:pt modelId="{3C8EBB27-51D7-462D-BC51-9DA8B3ED7277}" type="parTrans" cxnId="{FA43F6D0-7E6A-46B1-9B95-350EE1E544FC}">
      <dgm:prSet/>
      <dgm:spPr/>
      <dgm:t>
        <a:bodyPr/>
        <a:lstStyle/>
        <a:p>
          <a:endParaRPr lang="ru-RU"/>
        </a:p>
      </dgm:t>
    </dgm:pt>
    <dgm:pt modelId="{10271B19-C5E5-4E02-87EB-93D7AB872BCB}" type="sibTrans" cxnId="{FA43F6D0-7E6A-46B1-9B95-350EE1E544FC}">
      <dgm:prSet/>
      <dgm:spPr/>
      <dgm:t>
        <a:bodyPr/>
        <a:lstStyle/>
        <a:p>
          <a:endParaRPr lang="ru-RU"/>
        </a:p>
      </dgm:t>
    </dgm:pt>
    <dgm:pt modelId="{2CDAE76A-357E-47DA-8EBA-B49A4520BB60}">
      <dgm:prSet phldrT="[Текст]" custT="1"/>
      <dgm:spPr/>
      <dgm:t>
        <a:bodyPr/>
        <a:lstStyle/>
        <a:p>
          <a:r>
            <a:rPr lang="uk-UA" sz="1800" dirty="0" smtClean="0"/>
            <a:t>1-4 класи</a:t>
          </a:r>
        </a:p>
        <a:p>
          <a:r>
            <a:rPr lang="uk-UA" sz="1800" dirty="0" smtClean="0"/>
            <a:t>«</a:t>
          </a:r>
          <a:r>
            <a:rPr lang="uk-UA" sz="1800" dirty="0" err="1" smtClean="0"/>
            <a:t>Ликуричь</a:t>
          </a:r>
          <a:r>
            <a:rPr lang="uk-UA" sz="1800" dirty="0" smtClean="0"/>
            <a:t>»</a:t>
          </a:r>
          <a:endParaRPr lang="ru-RU" sz="1800" dirty="0"/>
        </a:p>
      </dgm:t>
    </dgm:pt>
    <dgm:pt modelId="{DC4CBDD9-DE84-411E-823D-ABD234384B34}" type="parTrans" cxnId="{9C68723E-1E91-4729-A5D2-D0996D1BDD04}">
      <dgm:prSet/>
      <dgm:spPr/>
      <dgm:t>
        <a:bodyPr/>
        <a:lstStyle/>
        <a:p>
          <a:endParaRPr lang="ru-RU"/>
        </a:p>
      </dgm:t>
    </dgm:pt>
    <dgm:pt modelId="{A578B758-AD53-425B-9674-88747CA4CBE9}" type="sibTrans" cxnId="{9C68723E-1E91-4729-A5D2-D0996D1BDD04}">
      <dgm:prSet/>
      <dgm:spPr/>
      <dgm:t>
        <a:bodyPr/>
        <a:lstStyle/>
        <a:p>
          <a:endParaRPr lang="ru-RU"/>
        </a:p>
      </dgm:t>
    </dgm:pt>
    <dgm:pt modelId="{BA61EED9-7074-4236-9D5A-8967838A534B}" type="pres">
      <dgm:prSet presAssocID="{EA261E62-2CA9-46F6-B0B9-21AC2B15B71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F82C7FD-0BE4-4598-855A-DC390670B4B3}" type="pres">
      <dgm:prSet presAssocID="{62E2E510-9853-4C44-99FF-BC69BA1B5D76}" presName="node" presStyleLbl="node1" presStyleIdx="0" presStyleCnt="3" custRadScaleRad="140962" custRadScaleInc="12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011668-E8B5-4061-B1A5-8BE43A078754}" type="pres">
      <dgm:prSet presAssocID="{5330E447-63B5-4192-A7E1-CBC606F6338C}" presName="sibTrans" presStyleLbl="sibTrans2D1" presStyleIdx="0" presStyleCnt="3" custAng="18419540" custFlipHor="1" custScaleX="579711" custScaleY="90110" custLinFactY="85123" custLinFactNeighborX="97435" custLinFactNeighborY="100000"/>
      <dgm:spPr/>
      <dgm:t>
        <a:bodyPr/>
        <a:lstStyle/>
        <a:p>
          <a:endParaRPr lang="ru-RU"/>
        </a:p>
      </dgm:t>
    </dgm:pt>
    <dgm:pt modelId="{A2074AA1-6B5B-41C4-9938-1299B3F5A18F}" type="pres">
      <dgm:prSet presAssocID="{5330E447-63B5-4192-A7E1-CBC606F6338C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1FCF568C-FDBF-45D4-9B00-B406832236E6}" type="pres">
      <dgm:prSet presAssocID="{4A2183F4-802D-45B9-9E9B-AE759C8ED9D2}" presName="node" presStyleLbl="node1" presStyleIdx="1" presStyleCnt="3" custAng="16200000" custScaleX="100000" custScaleY="69549" custRadScaleRad="135377" custRadScaleInc="-978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2D161A-EDA6-4F6C-B9BA-46D4F83F988C}" type="pres">
      <dgm:prSet presAssocID="{10271B19-C5E5-4E02-87EB-93D7AB872BCB}" presName="sibTrans" presStyleLbl="sibTrans2D1" presStyleIdx="1" presStyleCnt="3" custLinFactNeighborX="86878" custLinFactNeighborY="-41836"/>
      <dgm:spPr/>
      <dgm:t>
        <a:bodyPr/>
        <a:lstStyle/>
        <a:p>
          <a:endParaRPr lang="ru-RU"/>
        </a:p>
      </dgm:t>
    </dgm:pt>
    <dgm:pt modelId="{10F42ADF-A9E5-4D6A-A4BC-408163AA6A44}" type="pres">
      <dgm:prSet presAssocID="{10271B19-C5E5-4E02-87EB-93D7AB872BCB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22B76FC0-457E-49DC-B82D-EBD6C79A812E}" type="pres">
      <dgm:prSet presAssocID="{2CDAE76A-357E-47DA-8EBA-B49A4520BB60}" presName="node" presStyleLbl="node1" presStyleIdx="2" presStyleCnt="3" custAng="16200000" custScaleX="91676" custScaleY="55055" custRadScaleRad="149554" custRadScaleInc="951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734A59-26BE-4194-A956-17A812A26070}" type="pres">
      <dgm:prSet presAssocID="{A578B758-AD53-425B-9674-88747CA4CBE9}" presName="sibTrans" presStyleLbl="sibTrans2D1" presStyleIdx="2" presStyleCnt="3" custAng="13475655" custFlipVert="1" custScaleX="515240" custScaleY="84077" custLinFactY="26811" custLinFactNeighborX="-64141" custLinFactNeighborY="100000"/>
      <dgm:spPr/>
      <dgm:t>
        <a:bodyPr/>
        <a:lstStyle/>
        <a:p>
          <a:endParaRPr lang="ru-RU"/>
        </a:p>
      </dgm:t>
    </dgm:pt>
    <dgm:pt modelId="{B93DA1CC-8103-42B4-B17A-ED64CD2F3465}" type="pres">
      <dgm:prSet presAssocID="{A578B758-AD53-425B-9674-88747CA4CBE9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E846EE24-4E98-418A-A989-5F7E5016776C}" type="presOf" srcId="{2CDAE76A-357E-47DA-8EBA-B49A4520BB60}" destId="{22B76FC0-457E-49DC-B82D-EBD6C79A812E}" srcOrd="0" destOrd="0" presId="urn:microsoft.com/office/officeart/2005/8/layout/cycle7"/>
    <dgm:cxn modelId="{FA43F6D0-7E6A-46B1-9B95-350EE1E544FC}" srcId="{EA261E62-2CA9-46F6-B0B9-21AC2B15B710}" destId="{4A2183F4-802D-45B9-9E9B-AE759C8ED9D2}" srcOrd="1" destOrd="0" parTransId="{3C8EBB27-51D7-462D-BC51-9DA8B3ED7277}" sibTransId="{10271B19-C5E5-4E02-87EB-93D7AB872BCB}"/>
    <dgm:cxn modelId="{597830CD-5CB2-413F-8F79-CE35D4C0C2F6}" srcId="{EA261E62-2CA9-46F6-B0B9-21AC2B15B710}" destId="{62E2E510-9853-4C44-99FF-BC69BA1B5D76}" srcOrd="0" destOrd="0" parTransId="{96A52950-0D48-41B6-8037-1612B6A232BB}" sibTransId="{5330E447-63B5-4192-A7E1-CBC606F6338C}"/>
    <dgm:cxn modelId="{7C9DB939-7A29-4127-BF72-55DAEF1E873C}" type="presOf" srcId="{5330E447-63B5-4192-A7E1-CBC606F6338C}" destId="{F4011668-E8B5-4061-B1A5-8BE43A078754}" srcOrd="0" destOrd="0" presId="urn:microsoft.com/office/officeart/2005/8/layout/cycle7"/>
    <dgm:cxn modelId="{6A0F829D-A8BC-41F8-9F43-9FB49CD5A281}" type="presOf" srcId="{A578B758-AD53-425B-9674-88747CA4CBE9}" destId="{B93DA1CC-8103-42B4-B17A-ED64CD2F3465}" srcOrd="1" destOrd="0" presId="urn:microsoft.com/office/officeart/2005/8/layout/cycle7"/>
    <dgm:cxn modelId="{BE3ADF47-EDE8-463E-8953-0A148D94C62C}" type="presOf" srcId="{A578B758-AD53-425B-9674-88747CA4CBE9}" destId="{07734A59-26BE-4194-A956-17A812A26070}" srcOrd="0" destOrd="0" presId="urn:microsoft.com/office/officeart/2005/8/layout/cycle7"/>
    <dgm:cxn modelId="{02409CAE-D00B-4B1C-B3AA-51879FF8BDA7}" type="presOf" srcId="{10271B19-C5E5-4E02-87EB-93D7AB872BCB}" destId="{10F42ADF-A9E5-4D6A-A4BC-408163AA6A44}" srcOrd="1" destOrd="0" presId="urn:microsoft.com/office/officeart/2005/8/layout/cycle7"/>
    <dgm:cxn modelId="{984DADC6-3BF2-424F-885D-2D57CD5678FB}" type="presOf" srcId="{4A2183F4-802D-45B9-9E9B-AE759C8ED9D2}" destId="{1FCF568C-FDBF-45D4-9B00-B406832236E6}" srcOrd="0" destOrd="0" presId="urn:microsoft.com/office/officeart/2005/8/layout/cycle7"/>
    <dgm:cxn modelId="{6214254E-6D25-4998-9105-5732076AA980}" type="presOf" srcId="{EA261E62-2CA9-46F6-B0B9-21AC2B15B710}" destId="{BA61EED9-7074-4236-9D5A-8967838A534B}" srcOrd="0" destOrd="0" presId="urn:microsoft.com/office/officeart/2005/8/layout/cycle7"/>
    <dgm:cxn modelId="{2ED1338A-D71C-4591-B73B-CD77C11A0602}" type="presOf" srcId="{62E2E510-9853-4C44-99FF-BC69BA1B5D76}" destId="{6F82C7FD-0BE4-4598-855A-DC390670B4B3}" srcOrd="0" destOrd="0" presId="urn:microsoft.com/office/officeart/2005/8/layout/cycle7"/>
    <dgm:cxn modelId="{6DB3D0AF-6CB3-4813-AFBA-269D8F33940E}" type="presOf" srcId="{5330E447-63B5-4192-A7E1-CBC606F6338C}" destId="{A2074AA1-6B5B-41C4-9938-1299B3F5A18F}" srcOrd="1" destOrd="0" presId="urn:microsoft.com/office/officeart/2005/8/layout/cycle7"/>
    <dgm:cxn modelId="{1C7D5130-B32A-45E1-96BC-4125AFE7815E}" type="presOf" srcId="{10271B19-C5E5-4E02-87EB-93D7AB872BCB}" destId="{742D161A-EDA6-4F6C-B9BA-46D4F83F988C}" srcOrd="0" destOrd="0" presId="urn:microsoft.com/office/officeart/2005/8/layout/cycle7"/>
    <dgm:cxn modelId="{9C68723E-1E91-4729-A5D2-D0996D1BDD04}" srcId="{EA261E62-2CA9-46F6-B0B9-21AC2B15B710}" destId="{2CDAE76A-357E-47DA-8EBA-B49A4520BB60}" srcOrd="2" destOrd="0" parTransId="{DC4CBDD9-DE84-411E-823D-ABD234384B34}" sibTransId="{A578B758-AD53-425B-9674-88747CA4CBE9}"/>
    <dgm:cxn modelId="{127BE4B2-C198-47D4-8823-69C21022FB30}" type="presParOf" srcId="{BA61EED9-7074-4236-9D5A-8967838A534B}" destId="{6F82C7FD-0BE4-4598-855A-DC390670B4B3}" srcOrd="0" destOrd="0" presId="urn:microsoft.com/office/officeart/2005/8/layout/cycle7"/>
    <dgm:cxn modelId="{D1B7D673-C4B5-4E60-8B1C-0971E2CD33E0}" type="presParOf" srcId="{BA61EED9-7074-4236-9D5A-8967838A534B}" destId="{F4011668-E8B5-4061-B1A5-8BE43A078754}" srcOrd="1" destOrd="0" presId="urn:microsoft.com/office/officeart/2005/8/layout/cycle7"/>
    <dgm:cxn modelId="{730751D4-D90D-4281-9C57-5D97B7B00930}" type="presParOf" srcId="{F4011668-E8B5-4061-B1A5-8BE43A078754}" destId="{A2074AA1-6B5B-41C4-9938-1299B3F5A18F}" srcOrd="0" destOrd="0" presId="urn:microsoft.com/office/officeart/2005/8/layout/cycle7"/>
    <dgm:cxn modelId="{D9A56628-9A6C-465F-B15F-CB3DAA54F70D}" type="presParOf" srcId="{BA61EED9-7074-4236-9D5A-8967838A534B}" destId="{1FCF568C-FDBF-45D4-9B00-B406832236E6}" srcOrd="2" destOrd="0" presId="urn:microsoft.com/office/officeart/2005/8/layout/cycle7"/>
    <dgm:cxn modelId="{1AEC56F5-E9A0-412E-B18B-FE81BC40FDF9}" type="presParOf" srcId="{BA61EED9-7074-4236-9D5A-8967838A534B}" destId="{742D161A-EDA6-4F6C-B9BA-46D4F83F988C}" srcOrd="3" destOrd="0" presId="urn:microsoft.com/office/officeart/2005/8/layout/cycle7"/>
    <dgm:cxn modelId="{A1F32CE2-FCB0-4EB3-A7F2-2D1727AC86DE}" type="presParOf" srcId="{742D161A-EDA6-4F6C-B9BA-46D4F83F988C}" destId="{10F42ADF-A9E5-4D6A-A4BC-408163AA6A44}" srcOrd="0" destOrd="0" presId="urn:microsoft.com/office/officeart/2005/8/layout/cycle7"/>
    <dgm:cxn modelId="{54C5BE81-3A05-4A43-B284-E36C795BC849}" type="presParOf" srcId="{BA61EED9-7074-4236-9D5A-8967838A534B}" destId="{22B76FC0-457E-49DC-B82D-EBD6C79A812E}" srcOrd="4" destOrd="0" presId="urn:microsoft.com/office/officeart/2005/8/layout/cycle7"/>
    <dgm:cxn modelId="{22AC5B95-9525-4C45-899D-E4C02B796C76}" type="presParOf" srcId="{BA61EED9-7074-4236-9D5A-8967838A534B}" destId="{07734A59-26BE-4194-A956-17A812A26070}" srcOrd="5" destOrd="0" presId="urn:microsoft.com/office/officeart/2005/8/layout/cycle7"/>
    <dgm:cxn modelId="{D579394F-4836-4DDF-9105-9BF953EA3DE1}" type="presParOf" srcId="{07734A59-26BE-4194-A956-17A812A26070}" destId="{B93DA1CC-8103-42B4-B17A-ED64CD2F3465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EA2B41-D72D-4C50-8B6E-891327A9C731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8A51B07-EF08-41DE-BF83-1A197E4AC132}">
      <dgm:prSet phldrT="[Текст]" custT="1"/>
      <dgm:spPr/>
      <dgm:t>
        <a:bodyPr/>
        <a:lstStyle/>
        <a:p>
          <a:r>
            <a:rPr lang="uk-UA" sz="1400" b="1" dirty="0" smtClean="0"/>
            <a:t>Центр  освіти та науки</a:t>
          </a:r>
          <a:endParaRPr lang="ru-RU" sz="1400" b="1" dirty="0"/>
        </a:p>
      </dgm:t>
    </dgm:pt>
    <dgm:pt modelId="{ED1ACB85-5914-48B9-A635-3004E9EFD9C8}" type="parTrans" cxnId="{6AEA4D08-CEAA-42AA-9966-73AE5EBEB944}">
      <dgm:prSet/>
      <dgm:spPr/>
      <dgm:t>
        <a:bodyPr/>
        <a:lstStyle/>
        <a:p>
          <a:endParaRPr lang="ru-RU"/>
        </a:p>
      </dgm:t>
    </dgm:pt>
    <dgm:pt modelId="{B79E3340-3B11-4052-BB1A-A770DCAD2D6B}" type="sibTrans" cxnId="{6AEA4D08-CEAA-42AA-9966-73AE5EBEB944}">
      <dgm:prSet/>
      <dgm:spPr/>
      <dgm:t>
        <a:bodyPr/>
        <a:lstStyle/>
        <a:p>
          <a:endParaRPr lang="ru-RU"/>
        </a:p>
      </dgm:t>
    </dgm:pt>
    <dgm:pt modelId="{D21ED516-FBE4-4A8E-A6B4-ECB8FA013DD9}">
      <dgm:prSet phldrT="[Текст]" custT="1"/>
      <dgm:spPr/>
      <dgm:t>
        <a:bodyPr/>
        <a:lstStyle/>
        <a:p>
          <a:r>
            <a:rPr lang="uk-UA" sz="1400" b="1" dirty="0" smtClean="0"/>
            <a:t>Центр преси та інформації </a:t>
          </a:r>
          <a:endParaRPr lang="ru-RU" sz="1400" b="1" dirty="0"/>
        </a:p>
      </dgm:t>
    </dgm:pt>
    <dgm:pt modelId="{DC8CC840-FDF7-454D-AD2B-3C24D3C64315}" type="parTrans" cxnId="{6D3D4CE1-C6F8-4717-983F-933E0BB77085}">
      <dgm:prSet/>
      <dgm:spPr/>
      <dgm:t>
        <a:bodyPr/>
        <a:lstStyle/>
        <a:p>
          <a:endParaRPr lang="ru-RU"/>
        </a:p>
      </dgm:t>
    </dgm:pt>
    <dgm:pt modelId="{1BF86D76-6077-49D5-9055-DDB50649930B}" type="sibTrans" cxnId="{6D3D4CE1-C6F8-4717-983F-933E0BB77085}">
      <dgm:prSet/>
      <dgm:spPr/>
      <dgm:t>
        <a:bodyPr/>
        <a:lstStyle/>
        <a:p>
          <a:endParaRPr lang="ru-RU"/>
        </a:p>
      </dgm:t>
    </dgm:pt>
    <dgm:pt modelId="{4EFC01C9-6CEF-4624-BD62-657A968DB94D}">
      <dgm:prSet phldrT="[Текст]" custT="1"/>
      <dgm:spPr/>
      <dgm:t>
        <a:bodyPr/>
        <a:lstStyle/>
        <a:p>
          <a:r>
            <a:rPr lang="uk-UA" sz="1400" b="1" dirty="0" smtClean="0"/>
            <a:t>Центр соціального захисту дитини</a:t>
          </a:r>
          <a:endParaRPr lang="ru-RU" sz="1400" b="1" dirty="0"/>
        </a:p>
      </dgm:t>
    </dgm:pt>
    <dgm:pt modelId="{3B151799-59A3-4806-B7C2-4B1EED9085C5}" type="parTrans" cxnId="{7DAE764D-4E24-4945-8889-BC4C1E4ACC10}">
      <dgm:prSet/>
      <dgm:spPr/>
      <dgm:t>
        <a:bodyPr/>
        <a:lstStyle/>
        <a:p>
          <a:endParaRPr lang="ru-RU"/>
        </a:p>
      </dgm:t>
    </dgm:pt>
    <dgm:pt modelId="{0D2ECE72-37F9-40EE-BAE1-7E5129A0CA7D}" type="sibTrans" cxnId="{7DAE764D-4E24-4945-8889-BC4C1E4ACC10}">
      <dgm:prSet/>
      <dgm:spPr/>
      <dgm:t>
        <a:bodyPr/>
        <a:lstStyle/>
        <a:p>
          <a:endParaRPr lang="ru-RU"/>
        </a:p>
      </dgm:t>
    </dgm:pt>
    <dgm:pt modelId="{FC34761B-922F-456F-87BD-DC9EE96DE45E}">
      <dgm:prSet phldrT="[Текст]" custT="1"/>
      <dgm:spPr/>
      <dgm:t>
        <a:bodyPr/>
        <a:lstStyle/>
        <a:p>
          <a:r>
            <a:rPr lang="uk-UA" sz="1400" b="1" dirty="0" smtClean="0"/>
            <a:t>Центр спорту і охорони здоров'я</a:t>
          </a:r>
          <a:endParaRPr lang="ru-RU" sz="1400" b="1" dirty="0"/>
        </a:p>
      </dgm:t>
    </dgm:pt>
    <dgm:pt modelId="{0E4A78B0-110C-4775-BA58-AB2D990A9483}" type="parTrans" cxnId="{DAA556DB-83A5-4B76-B1B0-3D2266891E1A}">
      <dgm:prSet/>
      <dgm:spPr/>
      <dgm:t>
        <a:bodyPr/>
        <a:lstStyle/>
        <a:p>
          <a:endParaRPr lang="ru-RU"/>
        </a:p>
      </dgm:t>
    </dgm:pt>
    <dgm:pt modelId="{C8710D70-746A-4C50-A41E-143123D0F4BD}" type="sibTrans" cxnId="{DAA556DB-83A5-4B76-B1B0-3D2266891E1A}">
      <dgm:prSet/>
      <dgm:spPr/>
      <dgm:t>
        <a:bodyPr/>
        <a:lstStyle/>
        <a:p>
          <a:endParaRPr lang="ru-RU"/>
        </a:p>
      </dgm:t>
    </dgm:pt>
    <dgm:pt modelId="{2742843A-BAE1-46B2-B60D-E886EAEF6D6A}">
      <dgm:prSet phldrT="[Текст]" custT="1"/>
      <dgm:spPr/>
      <dgm:t>
        <a:bodyPr/>
        <a:lstStyle/>
        <a:p>
          <a:r>
            <a:rPr lang="uk-UA" sz="1400" dirty="0" smtClean="0"/>
            <a:t>Центр культури та дозвілля</a:t>
          </a:r>
          <a:endParaRPr lang="ru-RU" sz="1400" dirty="0"/>
        </a:p>
      </dgm:t>
    </dgm:pt>
    <dgm:pt modelId="{17958493-BFB8-453D-BDA6-742F635B6C73}" type="parTrans" cxnId="{B40376FA-621F-4C61-8FC9-8E787E5CD4AF}">
      <dgm:prSet/>
      <dgm:spPr/>
      <dgm:t>
        <a:bodyPr/>
        <a:lstStyle/>
        <a:p>
          <a:endParaRPr lang="ru-RU"/>
        </a:p>
      </dgm:t>
    </dgm:pt>
    <dgm:pt modelId="{B43E2D77-C480-4B38-8F5A-0E91734D97DB}" type="sibTrans" cxnId="{B40376FA-621F-4C61-8FC9-8E787E5CD4AF}">
      <dgm:prSet/>
      <dgm:spPr/>
      <dgm:t>
        <a:bodyPr/>
        <a:lstStyle/>
        <a:p>
          <a:endParaRPr lang="ru-RU"/>
        </a:p>
      </dgm:t>
    </dgm:pt>
    <dgm:pt modelId="{5A8CB440-402E-4BC2-8AE5-4A83711C6A59}">
      <dgm:prSet custT="1"/>
      <dgm:spPr/>
      <dgm:t>
        <a:bodyPr/>
        <a:lstStyle/>
        <a:p>
          <a:r>
            <a:rPr lang="uk-UA" sz="1400" b="1" dirty="0" smtClean="0"/>
            <a:t>Центр дисципліни та порядку </a:t>
          </a:r>
          <a:endParaRPr lang="ru-RU" sz="1400" b="1" dirty="0"/>
        </a:p>
      </dgm:t>
    </dgm:pt>
    <dgm:pt modelId="{DA5C474C-5DE5-44DE-B30E-52EBDE64A361}" type="parTrans" cxnId="{E18D8272-8D35-4FA1-8C63-2DAFCBA322D1}">
      <dgm:prSet/>
      <dgm:spPr/>
      <dgm:t>
        <a:bodyPr/>
        <a:lstStyle/>
        <a:p>
          <a:endParaRPr lang="ru-RU"/>
        </a:p>
      </dgm:t>
    </dgm:pt>
    <dgm:pt modelId="{52AE1FA5-8A26-4F16-8D03-1728BC228CF0}" type="sibTrans" cxnId="{E18D8272-8D35-4FA1-8C63-2DAFCBA322D1}">
      <dgm:prSet/>
      <dgm:spPr/>
      <dgm:t>
        <a:bodyPr/>
        <a:lstStyle/>
        <a:p>
          <a:endParaRPr lang="ru-RU"/>
        </a:p>
      </dgm:t>
    </dgm:pt>
    <dgm:pt modelId="{CBDEF035-3A80-407F-BFD1-3B43368EC869}" type="pres">
      <dgm:prSet presAssocID="{2EEA2B41-D72D-4C50-8B6E-891327A9C73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A258B0-C0C6-4427-AC5C-13EFE2B1757B}" type="pres">
      <dgm:prSet presAssocID="{88A51B07-EF08-41DE-BF83-1A197E4AC132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D48AA1-B565-4FEF-AF42-F2DF8E1181F5}" type="pres">
      <dgm:prSet presAssocID="{B79E3340-3B11-4052-BB1A-A770DCAD2D6B}" presName="sibTrans" presStyleCnt="0"/>
      <dgm:spPr/>
    </dgm:pt>
    <dgm:pt modelId="{1F322A02-483F-43A8-9754-6FBF1077B0DB}" type="pres">
      <dgm:prSet presAssocID="{D21ED516-FBE4-4A8E-A6B4-ECB8FA013DD9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223E77-868D-431A-B480-F8D84F28070B}" type="pres">
      <dgm:prSet presAssocID="{1BF86D76-6077-49D5-9055-DDB50649930B}" presName="sibTrans" presStyleCnt="0"/>
      <dgm:spPr/>
    </dgm:pt>
    <dgm:pt modelId="{10030DCB-A4A5-4993-97DC-5ABDFD7F7CAB}" type="pres">
      <dgm:prSet presAssocID="{4EFC01C9-6CEF-4624-BD62-657A968DB94D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7411A5-1954-46D2-85A6-64164C0C5BC1}" type="pres">
      <dgm:prSet presAssocID="{0D2ECE72-37F9-40EE-BAE1-7E5129A0CA7D}" presName="sibTrans" presStyleCnt="0"/>
      <dgm:spPr/>
    </dgm:pt>
    <dgm:pt modelId="{9D05E5BA-FE83-4027-B7BE-FFC75BA17E05}" type="pres">
      <dgm:prSet presAssocID="{FC34761B-922F-456F-87BD-DC9EE96DE45E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588D95-3852-4AA5-A422-16E3C250831F}" type="pres">
      <dgm:prSet presAssocID="{C8710D70-746A-4C50-A41E-143123D0F4BD}" presName="sibTrans" presStyleCnt="0"/>
      <dgm:spPr/>
    </dgm:pt>
    <dgm:pt modelId="{C40BB46B-0E33-4B2A-B6C4-82E8C50637CA}" type="pres">
      <dgm:prSet presAssocID="{2742843A-BAE1-46B2-B60D-E886EAEF6D6A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1790BD-370D-4359-8A4F-C6DBD236B397}" type="pres">
      <dgm:prSet presAssocID="{B43E2D77-C480-4B38-8F5A-0E91734D97DB}" presName="sibTrans" presStyleCnt="0"/>
      <dgm:spPr/>
    </dgm:pt>
    <dgm:pt modelId="{07BBD6A1-94DF-4637-B5F9-33F06EB279D3}" type="pres">
      <dgm:prSet presAssocID="{5A8CB440-402E-4BC2-8AE5-4A83711C6A59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4F34E94-2568-45F5-9CC4-C0C772D6188D}" type="presOf" srcId="{FC34761B-922F-456F-87BD-DC9EE96DE45E}" destId="{9D05E5BA-FE83-4027-B7BE-FFC75BA17E05}" srcOrd="0" destOrd="0" presId="urn:microsoft.com/office/officeart/2005/8/layout/default"/>
    <dgm:cxn modelId="{BE83C668-CB72-4E70-99F6-F8ABABAE01F3}" type="presOf" srcId="{88A51B07-EF08-41DE-BF83-1A197E4AC132}" destId="{D3A258B0-C0C6-4427-AC5C-13EFE2B1757B}" srcOrd="0" destOrd="0" presId="urn:microsoft.com/office/officeart/2005/8/layout/default"/>
    <dgm:cxn modelId="{6D3D4CE1-C6F8-4717-983F-933E0BB77085}" srcId="{2EEA2B41-D72D-4C50-8B6E-891327A9C731}" destId="{D21ED516-FBE4-4A8E-A6B4-ECB8FA013DD9}" srcOrd="1" destOrd="0" parTransId="{DC8CC840-FDF7-454D-AD2B-3C24D3C64315}" sibTransId="{1BF86D76-6077-49D5-9055-DDB50649930B}"/>
    <dgm:cxn modelId="{B40376FA-621F-4C61-8FC9-8E787E5CD4AF}" srcId="{2EEA2B41-D72D-4C50-8B6E-891327A9C731}" destId="{2742843A-BAE1-46B2-B60D-E886EAEF6D6A}" srcOrd="4" destOrd="0" parTransId="{17958493-BFB8-453D-BDA6-742F635B6C73}" sibTransId="{B43E2D77-C480-4B38-8F5A-0E91734D97DB}"/>
    <dgm:cxn modelId="{9E57C81F-2739-4024-A31F-6CE8C8B8C960}" type="presOf" srcId="{2EEA2B41-D72D-4C50-8B6E-891327A9C731}" destId="{CBDEF035-3A80-407F-BFD1-3B43368EC869}" srcOrd="0" destOrd="0" presId="urn:microsoft.com/office/officeart/2005/8/layout/default"/>
    <dgm:cxn modelId="{7DAE764D-4E24-4945-8889-BC4C1E4ACC10}" srcId="{2EEA2B41-D72D-4C50-8B6E-891327A9C731}" destId="{4EFC01C9-6CEF-4624-BD62-657A968DB94D}" srcOrd="2" destOrd="0" parTransId="{3B151799-59A3-4806-B7C2-4B1EED9085C5}" sibTransId="{0D2ECE72-37F9-40EE-BAE1-7E5129A0CA7D}"/>
    <dgm:cxn modelId="{959354B6-4A4A-420F-8556-BC5E1723A81C}" type="presOf" srcId="{5A8CB440-402E-4BC2-8AE5-4A83711C6A59}" destId="{07BBD6A1-94DF-4637-B5F9-33F06EB279D3}" srcOrd="0" destOrd="0" presId="urn:microsoft.com/office/officeart/2005/8/layout/default"/>
    <dgm:cxn modelId="{286CDFB4-03BF-4D8E-BEA4-B69BFC8F2C21}" type="presOf" srcId="{4EFC01C9-6CEF-4624-BD62-657A968DB94D}" destId="{10030DCB-A4A5-4993-97DC-5ABDFD7F7CAB}" srcOrd="0" destOrd="0" presId="urn:microsoft.com/office/officeart/2005/8/layout/default"/>
    <dgm:cxn modelId="{6AEA4D08-CEAA-42AA-9966-73AE5EBEB944}" srcId="{2EEA2B41-D72D-4C50-8B6E-891327A9C731}" destId="{88A51B07-EF08-41DE-BF83-1A197E4AC132}" srcOrd="0" destOrd="0" parTransId="{ED1ACB85-5914-48B9-A635-3004E9EFD9C8}" sibTransId="{B79E3340-3B11-4052-BB1A-A770DCAD2D6B}"/>
    <dgm:cxn modelId="{3B9D51A4-8554-41A6-A823-C7E92BE20884}" type="presOf" srcId="{D21ED516-FBE4-4A8E-A6B4-ECB8FA013DD9}" destId="{1F322A02-483F-43A8-9754-6FBF1077B0DB}" srcOrd="0" destOrd="0" presId="urn:microsoft.com/office/officeart/2005/8/layout/default"/>
    <dgm:cxn modelId="{E18D8272-8D35-4FA1-8C63-2DAFCBA322D1}" srcId="{2EEA2B41-D72D-4C50-8B6E-891327A9C731}" destId="{5A8CB440-402E-4BC2-8AE5-4A83711C6A59}" srcOrd="5" destOrd="0" parTransId="{DA5C474C-5DE5-44DE-B30E-52EBDE64A361}" sibTransId="{52AE1FA5-8A26-4F16-8D03-1728BC228CF0}"/>
    <dgm:cxn modelId="{DAA556DB-83A5-4B76-B1B0-3D2266891E1A}" srcId="{2EEA2B41-D72D-4C50-8B6E-891327A9C731}" destId="{FC34761B-922F-456F-87BD-DC9EE96DE45E}" srcOrd="3" destOrd="0" parTransId="{0E4A78B0-110C-4775-BA58-AB2D990A9483}" sibTransId="{C8710D70-746A-4C50-A41E-143123D0F4BD}"/>
    <dgm:cxn modelId="{3604E538-F362-4B75-B655-4BAB0530DF8E}" type="presOf" srcId="{2742843A-BAE1-46B2-B60D-E886EAEF6D6A}" destId="{C40BB46B-0E33-4B2A-B6C4-82E8C50637CA}" srcOrd="0" destOrd="0" presId="urn:microsoft.com/office/officeart/2005/8/layout/default"/>
    <dgm:cxn modelId="{2CEF83B0-6A94-4EE6-BA7F-B6923558556E}" type="presParOf" srcId="{CBDEF035-3A80-407F-BFD1-3B43368EC869}" destId="{D3A258B0-C0C6-4427-AC5C-13EFE2B1757B}" srcOrd="0" destOrd="0" presId="urn:microsoft.com/office/officeart/2005/8/layout/default"/>
    <dgm:cxn modelId="{1F5A8B2D-C23A-4E94-9C2E-5731B710AF94}" type="presParOf" srcId="{CBDEF035-3A80-407F-BFD1-3B43368EC869}" destId="{C0D48AA1-B565-4FEF-AF42-F2DF8E1181F5}" srcOrd="1" destOrd="0" presId="urn:microsoft.com/office/officeart/2005/8/layout/default"/>
    <dgm:cxn modelId="{E73272A9-F8E5-47B9-B63B-9B17EA60A671}" type="presParOf" srcId="{CBDEF035-3A80-407F-BFD1-3B43368EC869}" destId="{1F322A02-483F-43A8-9754-6FBF1077B0DB}" srcOrd="2" destOrd="0" presId="urn:microsoft.com/office/officeart/2005/8/layout/default"/>
    <dgm:cxn modelId="{A47AE79A-2112-4863-80E8-8059E56190A4}" type="presParOf" srcId="{CBDEF035-3A80-407F-BFD1-3B43368EC869}" destId="{A0223E77-868D-431A-B480-F8D84F28070B}" srcOrd="3" destOrd="0" presId="urn:microsoft.com/office/officeart/2005/8/layout/default"/>
    <dgm:cxn modelId="{AF7C4D70-8CA7-4ACB-B553-D757B7A9AF74}" type="presParOf" srcId="{CBDEF035-3A80-407F-BFD1-3B43368EC869}" destId="{10030DCB-A4A5-4993-97DC-5ABDFD7F7CAB}" srcOrd="4" destOrd="0" presId="urn:microsoft.com/office/officeart/2005/8/layout/default"/>
    <dgm:cxn modelId="{83D24082-52C0-4562-A404-AFAD2DE40D19}" type="presParOf" srcId="{CBDEF035-3A80-407F-BFD1-3B43368EC869}" destId="{177411A5-1954-46D2-85A6-64164C0C5BC1}" srcOrd="5" destOrd="0" presId="urn:microsoft.com/office/officeart/2005/8/layout/default"/>
    <dgm:cxn modelId="{1700FF65-19D2-4AB8-8D8C-C6B42190E159}" type="presParOf" srcId="{CBDEF035-3A80-407F-BFD1-3B43368EC869}" destId="{9D05E5BA-FE83-4027-B7BE-FFC75BA17E05}" srcOrd="6" destOrd="0" presId="urn:microsoft.com/office/officeart/2005/8/layout/default"/>
    <dgm:cxn modelId="{1011933B-523B-41E0-BA73-3D7B8C60F88C}" type="presParOf" srcId="{CBDEF035-3A80-407F-BFD1-3B43368EC869}" destId="{65588D95-3852-4AA5-A422-16E3C250831F}" srcOrd="7" destOrd="0" presId="urn:microsoft.com/office/officeart/2005/8/layout/default"/>
    <dgm:cxn modelId="{CFDEA971-3FCD-4946-8747-12B30E3393BE}" type="presParOf" srcId="{CBDEF035-3A80-407F-BFD1-3B43368EC869}" destId="{C40BB46B-0E33-4B2A-B6C4-82E8C50637CA}" srcOrd="8" destOrd="0" presId="urn:microsoft.com/office/officeart/2005/8/layout/default"/>
    <dgm:cxn modelId="{79419937-9E9D-426C-807B-78CDB580F159}" type="presParOf" srcId="{CBDEF035-3A80-407F-BFD1-3B43368EC869}" destId="{321790BD-370D-4359-8A4F-C6DBD236B397}" srcOrd="9" destOrd="0" presId="urn:microsoft.com/office/officeart/2005/8/layout/default"/>
    <dgm:cxn modelId="{3DC7C768-345D-4BB6-B521-16EC253FEA1A}" type="presParOf" srcId="{CBDEF035-3A80-407F-BFD1-3B43368EC869}" destId="{07BBD6A1-94DF-4637-B5F9-33F06EB279D3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185E08F-A2E4-45EE-B1F2-E6857FCB46C7}" type="doc">
      <dgm:prSet loTypeId="urn:microsoft.com/office/officeart/2005/8/layout/radial6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234A78F-9352-45D7-A082-0D32B2337362}">
      <dgm:prSet phldrT="[Текст]" custT="1"/>
      <dgm:spPr/>
      <dgm:t>
        <a:bodyPr/>
        <a:lstStyle/>
        <a:p>
          <a:r>
            <a:rPr lang="uk-UA" sz="1800" b="1" dirty="0" smtClean="0">
              <a:solidFill>
                <a:srgbClr val="FFFF00"/>
              </a:solidFill>
            </a:rPr>
            <a:t>1-4 клас </a:t>
          </a:r>
        </a:p>
        <a:p>
          <a:r>
            <a:rPr lang="uk-UA" sz="2000" b="1" dirty="0" smtClean="0">
              <a:solidFill>
                <a:srgbClr val="FFFF00"/>
              </a:solidFill>
            </a:rPr>
            <a:t>«Світлички»</a:t>
          </a:r>
        </a:p>
        <a:p>
          <a:r>
            <a:rPr lang="uk-UA" sz="2000" b="1" dirty="0" smtClean="0">
              <a:solidFill>
                <a:srgbClr val="FFFF00"/>
              </a:solidFill>
            </a:rPr>
            <a:t>«</a:t>
          </a:r>
          <a:r>
            <a:rPr lang="ro-RO" sz="2000" b="1" dirty="0" smtClean="0">
              <a:solidFill>
                <a:srgbClr val="FFFF00"/>
              </a:solidFill>
            </a:rPr>
            <a:t>Licurici”</a:t>
          </a:r>
          <a:endParaRPr lang="ru-RU" sz="2000" b="1" dirty="0">
            <a:solidFill>
              <a:srgbClr val="FFFF00"/>
            </a:solidFill>
          </a:endParaRPr>
        </a:p>
      </dgm:t>
    </dgm:pt>
    <dgm:pt modelId="{0B601AFF-80A5-4278-93F6-4BD52E8CEB54}" type="parTrans" cxnId="{ED5395A5-18A9-4B2C-8682-98712696FA76}">
      <dgm:prSet/>
      <dgm:spPr/>
      <dgm:t>
        <a:bodyPr/>
        <a:lstStyle/>
        <a:p>
          <a:endParaRPr lang="ru-RU"/>
        </a:p>
      </dgm:t>
    </dgm:pt>
    <dgm:pt modelId="{9D97ED90-FB19-483A-A62E-8C1E4387905A}" type="sibTrans" cxnId="{ED5395A5-18A9-4B2C-8682-98712696FA76}">
      <dgm:prSet/>
      <dgm:spPr/>
      <dgm:t>
        <a:bodyPr/>
        <a:lstStyle/>
        <a:p>
          <a:endParaRPr lang="ru-RU"/>
        </a:p>
      </dgm:t>
    </dgm:pt>
    <dgm:pt modelId="{ABF96441-33B0-4476-A616-C69C987F029F}">
      <dgm:prSet phldrT="[Текст]" custT="1"/>
      <dgm:spPr/>
      <dgm:t>
        <a:bodyPr/>
        <a:lstStyle/>
        <a:p>
          <a:r>
            <a:rPr lang="uk-UA" sz="2000" dirty="0" smtClean="0"/>
            <a:t>Центр «Навчання»</a:t>
          </a:r>
          <a:endParaRPr lang="ru-RU" sz="2000" dirty="0"/>
        </a:p>
      </dgm:t>
    </dgm:pt>
    <dgm:pt modelId="{8EE823A3-A48A-483D-A034-603BA9276C4F}" type="parTrans" cxnId="{5265A1FA-16BE-4E7D-9F47-AA05E9BA2C6B}">
      <dgm:prSet/>
      <dgm:spPr/>
      <dgm:t>
        <a:bodyPr/>
        <a:lstStyle/>
        <a:p>
          <a:endParaRPr lang="ru-RU"/>
        </a:p>
      </dgm:t>
    </dgm:pt>
    <dgm:pt modelId="{ACC8C4CA-DF16-4F5A-9809-972338B1F1F2}" type="sibTrans" cxnId="{5265A1FA-16BE-4E7D-9F47-AA05E9BA2C6B}">
      <dgm:prSet/>
      <dgm:spPr/>
      <dgm:t>
        <a:bodyPr/>
        <a:lstStyle/>
        <a:p>
          <a:endParaRPr lang="ru-RU"/>
        </a:p>
      </dgm:t>
    </dgm:pt>
    <dgm:pt modelId="{310BF2C9-202F-407E-89D5-E1FD6AE07073}">
      <dgm:prSet phldrT="[Текст]" custT="1"/>
      <dgm:spPr/>
      <dgm:t>
        <a:bodyPr/>
        <a:lstStyle/>
        <a:p>
          <a:r>
            <a:rPr lang="uk-UA" sz="1800" dirty="0" smtClean="0"/>
            <a:t>Центр </a:t>
          </a:r>
          <a:r>
            <a:rPr lang="uk-UA" sz="1600" b="1" dirty="0" smtClean="0"/>
            <a:t>«Веселих та </a:t>
          </a:r>
          <a:r>
            <a:rPr lang="uk-UA" sz="1400" b="1" dirty="0" smtClean="0"/>
            <a:t>винахідливих»</a:t>
          </a:r>
          <a:endParaRPr lang="ru-RU" sz="1400" b="1" dirty="0"/>
        </a:p>
      </dgm:t>
    </dgm:pt>
    <dgm:pt modelId="{21032EFE-477E-475F-A649-5E7F33C97DFE}" type="parTrans" cxnId="{4BADB754-B90C-40FF-85D5-F824443DF88A}">
      <dgm:prSet/>
      <dgm:spPr/>
      <dgm:t>
        <a:bodyPr/>
        <a:lstStyle/>
        <a:p>
          <a:endParaRPr lang="ru-RU"/>
        </a:p>
      </dgm:t>
    </dgm:pt>
    <dgm:pt modelId="{D6399C71-4B64-4CBE-8956-F0341DBCBF51}" type="sibTrans" cxnId="{4BADB754-B90C-40FF-85D5-F824443DF88A}">
      <dgm:prSet/>
      <dgm:spPr/>
      <dgm:t>
        <a:bodyPr/>
        <a:lstStyle/>
        <a:p>
          <a:endParaRPr lang="ru-RU"/>
        </a:p>
      </dgm:t>
    </dgm:pt>
    <dgm:pt modelId="{66601D7F-D61A-4A2A-8BED-4EDFA1CA5124}">
      <dgm:prSet phldrT="[Текст]" custT="1"/>
      <dgm:spPr/>
      <dgm:t>
        <a:bodyPr/>
        <a:lstStyle/>
        <a:p>
          <a:r>
            <a:rPr lang="uk-UA" sz="1800" dirty="0" smtClean="0"/>
            <a:t>Центр «Друзі охайності»</a:t>
          </a:r>
          <a:endParaRPr lang="ru-RU" sz="1800" dirty="0"/>
        </a:p>
      </dgm:t>
    </dgm:pt>
    <dgm:pt modelId="{C00B004C-07FC-4126-A07C-AC2B862669CF}" type="parTrans" cxnId="{6E789C83-416C-4384-87B0-7DDCAF3964BC}">
      <dgm:prSet/>
      <dgm:spPr/>
      <dgm:t>
        <a:bodyPr/>
        <a:lstStyle/>
        <a:p>
          <a:endParaRPr lang="ru-RU"/>
        </a:p>
      </dgm:t>
    </dgm:pt>
    <dgm:pt modelId="{4A8B72F5-7EA1-42EF-A915-DBD28A015773}" type="sibTrans" cxnId="{6E789C83-416C-4384-87B0-7DDCAF3964BC}">
      <dgm:prSet/>
      <dgm:spPr/>
      <dgm:t>
        <a:bodyPr/>
        <a:lstStyle/>
        <a:p>
          <a:endParaRPr lang="ru-RU"/>
        </a:p>
      </dgm:t>
    </dgm:pt>
    <dgm:pt modelId="{25F99A74-11BB-4C5A-B878-9AA2D059216C}">
      <dgm:prSet phldrT="[Текст]" custT="1"/>
      <dgm:spPr/>
      <dgm:t>
        <a:bodyPr/>
        <a:lstStyle/>
        <a:p>
          <a:r>
            <a:rPr lang="uk-UA" sz="1800" dirty="0" smtClean="0"/>
            <a:t>Центр «Дивосвіт»</a:t>
          </a:r>
          <a:endParaRPr lang="ru-RU" sz="1800" dirty="0"/>
        </a:p>
      </dgm:t>
    </dgm:pt>
    <dgm:pt modelId="{7B15D6C6-B863-4BED-9581-D3F386C51035}" type="parTrans" cxnId="{48EBD7D4-B4CE-4251-BA9B-461C7FE10C69}">
      <dgm:prSet/>
      <dgm:spPr/>
      <dgm:t>
        <a:bodyPr/>
        <a:lstStyle/>
        <a:p>
          <a:endParaRPr lang="ru-RU"/>
        </a:p>
      </dgm:t>
    </dgm:pt>
    <dgm:pt modelId="{5BCED683-0DD5-4D36-9291-17FC2CE19C5B}" type="sibTrans" cxnId="{48EBD7D4-B4CE-4251-BA9B-461C7FE10C69}">
      <dgm:prSet/>
      <dgm:spPr/>
      <dgm:t>
        <a:bodyPr/>
        <a:lstStyle/>
        <a:p>
          <a:endParaRPr lang="ru-RU"/>
        </a:p>
      </dgm:t>
    </dgm:pt>
    <dgm:pt modelId="{478ACDEF-FCF5-4D70-A65A-CB57EF909BA4}" type="pres">
      <dgm:prSet presAssocID="{B185E08F-A2E4-45EE-B1F2-E6857FCB46C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46B7E81-2E2B-4FE4-A6A9-84E65140B56D}" type="pres">
      <dgm:prSet presAssocID="{F234A78F-9352-45D7-A082-0D32B2337362}" presName="centerShape" presStyleLbl="node0" presStyleIdx="0" presStyleCnt="1" custScaleX="170117" custScaleY="130090" custLinFactNeighborX="-968" custLinFactNeighborY="2986"/>
      <dgm:spPr/>
      <dgm:t>
        <a:bodyPr/>
        <a:lstStyle/>
        <a:p>
          <a:endParaRPr lang="ru-RU"/>
        </a:p>
      </dgm:t>
    </dgm:pt>
    <dgm:pt modelId="{B2DFEC51-3445-41EA-AEC6-006F87E1644B}" type="pres">
      <dgm:prSet presAssocID="{ABF96441-33B0-4476-A616-C69C987F029F}" presName="node" presStyleLbl="node1" presStyleIdx="0" presStyleCnt="4" custScaleX="300207" custScaleY="1115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AE7D28-3761-4261-AB30-6D54471BDACA}" type="pres">
      <dgm:prSet presAssocID="{ABF96441-33B0-4476-A616-C69C987F029F}" presName="dummy" presStyleCnt="0"/>
      <dgm:spPr/>
    </dgm:pt>
    <dgm:pt modelId="{44922C94-02DC-4B54-B43E-9F327DEB4541}" type="pres">
      <dgm:prSet presAssocID="{ACC8C4CA-DF16-4F5A-9809-972338B1F1F2}" presName="sibTrans" presStyleLbl="sibTrans2D1" presStyleIdx="0" presStyleCnt="4"/>
      <dgm:spPr/>
      <dgm:t>
        <a:bodyPr/>
        <a:lstStyle/>
        <a:p>
          <a:endParaRPr lang="ru-RU"/>
        </a:p>
      </dgm:t>
    </dgm:pt>
    <dgm:pt modelId="{4996EC3E-8DDF-41A6-B070-C40150B132A0}" type="pres">
      <dgm:prSet presAssocID="{310BF2C9-202F-407E-89D5-E1FD6AE07073}" presName="node" presStyleLbl="node1" presStyleIdx="1" presStyleCnt="4" custScaleX="188772" custScaleY="161423" custRadScaleRad="145271" custRadScaleInc="-8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CC45B-D750-46A7-9192-A30423ACCE08}" type="pres">
      <dgm:prSet presAssocID="{310BF2C9-202F-407E-89D5-E1FD6AE07073}" presName="dummy" presStyleCnt="0"/>
      <dgm:spPr/>
    </dgm:pt>
    <dgm:pt modelId="{17DD9DF3-6036-4D85-85DB-6DDAFF87C602}" type="pres">
      <dgm:prSet presAssocID="{D6399C71-4B64-4CBE-8956-F0341DBCBF51}" presName="sibTrans" presStyleLbl="sibTrans2D1" presStyleIdx="1" presStyleCnt="4"/>
      <dgm:spPr/>
      <dgm:t>
        <a:bodyPr/>
        <a:lstStyle/>
        <a:p>
          <a:endParaRPr lang="ru-RU"/>
        </a:p>
      </dgm:t>
    </dgm:pt>
    <dgm:pt modelId="{8EE227AF-02A0-4018-921F-2F6D57F9D2AE}" type="pres">
      <dgm:prSet presAssocID="{66601D7F-D61A-4A2A-8BED-4EDFA1CA5124}" presName="node" presStyleLbl="node1" presStyleIdx="2" presStyleCnt="4" custScaleX="243485" custScaleY="92919" custRadScaleRad="112252" custRadScaleInc="-15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1D2A20-341C-4A13-9F52-71D978B749DC}" type="pres">
      <dgm:prSet presAssocID="{66601D7F-D61A-4A2A-8BED-4EDFA1CA5124}" presName="dummy" presStyleCnt="0"/>
      <dgm:spPr/>
    </dgm:pt>
    <dgm:pt modelId="{E62573FC-F764-44E6-A1CC-8DB8FB1DBFA7}" type="pres">
      <dgm:prSet presAssocID="{4A8B72F5-7EA1-42EF-A915-DBD28A015773}" presName="sibTrans" presStyleLbl="sibTrans2D1" presStyleIdx="2" presStyleCnt="4"/>
      <dgm:spPr/>
      <dgm:t>
        <a:bodyPr/>
        <a:lstStyle/>
        <a:p>
          <a:endParaRPr lang="ru-RU"/>
        </a:p>
      </dgm:t>
    </dgm:pt>
    <dgm:pt modelId="{D77FAF5F-1957-4FE9-A9DA-6E079868FBD1}" type="pres">
      <dgm:prSet presAssocID="{25F99A74-11BB-4C5A-B878-9AA2D059216C}" presName="node" presStyleLbl="node1" presStyleIdx="3" presStyleCnt="4" custScaleX="191105" custScaleY="131293" custRadScaleRad="158645" custRadScaleInc="102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FB73D7-01A8-431C-9497-020A88A3F600}" type="pres">
      <dgm:prSet presAssocID="{25F99A74-11BB-4C5A-B878-9AA2D059216C}" presName="dummy" presStyleCnt="0"/>
      <dgm:spPr/>
    </dgm:pt>
    <dgm:pt modelId="{C4CC8B15-D274-4EFC-BF7D-8990292879CA}" type="pres">
      <dgm:prSet presAssocID="{5BCED683-0DD5-4D36-9291-17FC2CE19C5B}" presName="sibTrans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37B82D69-09B9-40A9-854D-70ACC685EDE6}" type="presOf" srcId="{F234A78F-9352-45D7-A082-0D32B2337362}" destId="{746B7E81-2E2B-4FE4-A6A9-84E65140B56D}" srcOrd="0" destOrd="0" presId="urn:microsoft.com/office/officeart/2005/8/layout/radial6"/>
    <dgm:cxn modelId="{AA620657-46DF-4796-82A6-AAFEA257CEFD}" type="presOf" srcId="{66601D7F-D61A-4A2A-8BED-4EDFA1CA5124}" destId="{8EE227AF-02A0-4018-921F-2F6D57F9D2AE}" srcOrd="0" destOrd="0" presId="urn:microsoft.com/office/officeart/2005/8/layout/radial6"/>
    <dgm:cxn modelId="{F1E27CF8-8469-4383-B34F-ECDE6B814F66}" type="presOf" srcId="{ABF96441-33B0-4476-A616-C69C987F029F}" destId="{B2DFEC51-3445-41EA-AEC6-006F87E1644B}" srcOrd="0" destOrd="0" presId="urn:microsoft.com/office/officeart/2005/8/layout/radial6"/>
    <dgm:cxn modelId="{4BADB754-B90C-40FF-85D5-F824443DF88A}" srcId="{F234A78F-9352-45D7-A082-0D32B2337362}" destId="{310BF2C9-202F-407E-89D5-E1FD6AE07073}" srcOrd="1" destOrd="0" parTransId="{21032EFE-477E-475F-A649-5E7F33C97DFE}" sibTransId="{D6399C71-4B64-4CBE-8956-F0341DBCBF51}"/>
    <dgm:cxn modelId="{48EBD7D4-B4CE-4251-BA9B-461C7FE10C69}" srcId="{F234A78F-9352-45D7-A082-0D32B2337362}" destId="{25F99A74-11BB-4C5A-B878-9AA2D059216C}" srcOrd="3" destOrd="0" parTransId="{7B15D6C6-B863-4BED-9581-D3F386C51035}" sibTransId="{5BCED683-0DD5-4D36-9291-17FC2CE19C5B}"/>
    <dgm:cxn modelId="{7E06B6DC-2DC3-44E1-9911-851371C15085}" type="presOf" srcId="{D6399C71-4B64-4CBE-8956-F0341DBCBF51}" destId="{17DD9DF3-6036-4D85-85DB-6DDAFF87C602}" srcOrd="0" destOrd="0" presId="urn:microsoft.com/office/officeart/2005/8/layout/radial6"/>
    <dgm:cxn modelId="{EB692909-76C5-4021-A56F-FC8201F399F4}" type="presOf" srcId="{5BCED683-0DD5-4D36-9291-17FC2CE19C5B}" destId="{C4CC8B15-D274-4EFC-BF7D-8990292879CA}" srcOrd="0" destOrd="0" presId="urn:microsoft.com/office/officeart/2005/8/layout/radial6"/>
    <dgm:cxn modelId="{6E789C83-416C-4384-87B0-7DDCAF3964BC}" srcId="{F234A78F-9352-45D7-A082-0D32B2337362}" destId="{66601D7F-D61A-4A2A-8BED-4EDFA1CA5124}" srcOrd="2" destOrd="0" parTransId="{C00B004C-07FC-4126-A07C-AC2B862669CF}" sibTransId="{4A8B72F5-7EA1-42EF-A915-DBD28A015773}"/>
    <dgm:cxn modelId="{B006A9C9-2F00-4A62-832C-7B80046A618D}" type="presOf" srcId="{4A8B72F5-7EA1-42EF-A915-DBD28A015773}" destId="{E62573FC-F764-44E6-A1CC-8DB8FB1DBFA7}" srcOrd="0" destOrd="0" presId="urn:microsoft.com/office/officeart/2005/8/layout/radial6"/>
    <dgm:cxn modelId="{66C078EF-865F-4C9C-B069-8DD88EDECCEA}" type="presOf" srcId="{310BF2C9-202F-407E-89D5-E1FD6AE07073}" destId="{4996EC3E-8DDF-41A6-B070-C40150B132A0}" srcOrd="0" destOrd="0" presId="urn:microsoft.com/office/officeart/2005/8/layout/radial6"/>
    <dgm:cxn modelId="{A485C025-CF15-4895-9CD1-BD4C98C970F3}" type="presOf" srcId="{ACC8C4CA-DF16-4F5A-9809-972338B1F1F2}" destId="{44922C94-02DC-4B54-B43E-9F327DEB4541}" srcOrd="0" destOrd="0" presId="urn:microsoft.com/office/officeart/2005/8/layout/radial6"/>
    <dgm:cxn modelId="{F6E84728-9F87-4B26-A84D-72D176338C9E}" type="presOf" srcId="{25F99A74-11BB-4C5A-B878-9AA2D059216C}" destId="{D77FAF5F-1957-4FE9-A9DA-6E079868FBD1}" srcOrd="0" destOrd="0" presId="urn:microsoft.com/office/officeart/2005/8/layout/radial6"/>
    <dgm:cxn modelId="{8AC05561-D68F-47D4-BC33-07C137231414}" type="presOf" srcId="{B185E08F-A2E4-45EE-B1F2-E6857FCB46C7}" destId="{478ACDEF-FCF5-4D70-A65A-CB57EF909BA4}" srcOrd="0" destOrd="0" presId="urn:microsoft.com/office/officeart/2005/8/layout/radial6"/>
    <dgm:cxn modelId="{ED5395A5-18A9-4B2C-8682-98712696FA76}" srcId="{B185E08F-A2E4-45EE-B1F2-E6857FCB46C7}" destId="{F234A78F-9352-45D7-A082-0D32B2337362}" srcOrd="0" destOrd="0" parTransId="{0B601AFF-80A5-4278-93F6-4BD52E8CEB54}" sibTransId="{9D97ED90-FB19-483A-A62E-8C1E4387905A}"/>
    <dgm:cxn modelId="{5265A1FA-16BE-4E7D-9F47-AA05E9BA2C6B}" srcId="{F234A78F-9352-45D7-A082-0D32B2337362}" destId="{ABF96441-33B0-4476-A616-C69C987F029F}" srcOrd="0" destOrd="0" parTransId="{8EE823A3-A48A-483D-A034-603BA9276C4F}" sibTransId="{ACC8C4CA-DF16-4F5A-9809-972338B1F1F2}"/>
    <dgm:cxn modelId="{40D0F09D-5620-44DB-9A72-8D1ED5B029AC}" type="presParOf" srcId="{478ACDEF-FCF5-4D70-A65A-CB57EF909BA4}" destId="{746B7E81-2E2B-4FE4-A6A9-84E65140B56D}" srcOrd="0" destOrd="0" presId="urn:microsoft.com/office/officeart/2005/8/layout/radial6"/>
    <dgm:cxn modelId="{9C00423E-B7DE-46B8-881B-A3D669C1DFCE}" type="presParOf" srcId="{478ACDEF-FCF5-4D70-A65A-CB57EF909BA4}" destId="{B2DFEC51-3445-41EA-AEC6-006F87E1644B}" srcOrd="1" destOrd="0" presId="urn:microsoft.com/office/officeart/2005/8/layout/radial6"/>
    <dgm:cxn modelId="{229EFBB4-13A0-453C-B188-3BF0C51B8FC2}" type="presParOf" srcId="{478ACDEF-FCF5-4D70-A65A-CB57EF909BA4}" destId="{82AE7D28-3761-4261-AB30-6D54471BDACA}" srcOrd="2" destOrd="0" presId="urn:microsoft.com/office/officeart/2005/8/layout/radial6"/>
    <dgm:cxn modelId="{03D7FCF1-43D9-4FAB-BEFF-155D33CE8D76}" type="presParOf" srcId="{478ACDEF-FCF5-4D70-A65A-CB57EF909BA4}" destId="{44922C94-02DC-4B54-B43E-9F327DEB4541}" srcOrd="3" destOrd="0" presId="urn:microsoft.com/office/officeart/2005/8/layout/radial6"/>
    <dgm:cxn modelId="{09537BE2-9D3D-4B9B-A2C9-1F90F0313540}" type="presParOf" srcId="{478ACDEF-FCF5-4D70-A65A-CB57EF909BA4}" destId="{4996EC3E-8DDF-41A6-B070-C40150B132A0}" srcOrd="4" destOrd="0" presId="urn:microsoft.com/office/officeart/2005/8/layout/radial6"/>
    <dgm:cxn modelId="{D43DC81F-9EBA-4CA2-8E10-E47CCD7A3AFE}" type="presParOf" srcId="{478ACDEF-FCF5-4D70-A65A-CB57EF909BA4}" destId="{64FCC45B-D750-46A7-9192-A30423ACCE08}" srcOrd="5" destOrd="0" presId="urn:microsoft.com/office/officeart/2005/8/layout/radial6"/>
    <dgm:cxn modelId="{BF418A36-EDD9-4761-A9A4-6AFD2CC73BF3}" type="presParOf" srcId="{478ACDEF-FCF5-4D70-A65A-CB57EF909BA4}" destId="{17DD9DF3-6036-4D85-85DB-6DDAFF87C602}" srcOrd="6" destOrd="0" presId="urn:microsoft.com/office/officeart/2005/8/layout/radial6"/>
    <dgm:cxn modelId="{F1130B0D-B1BA-44AE-8AB4-59062C267BBA}" type="presParOf" srcId="{478ACDEF-FCF5-4D70-A65A-CB57EF909BA4}" destId="{8EE227AF-02A0-4018-921F-2F6D57F9D2AE}" srcOrd="7" destOrd="0" presId="urn:microsoft.com/office/officeart/2005/8/layout/radial6"/>
    <dgm:cxn modelId="{B46C7720-9899-42D5-8EA5-E464239B9F81}" type="presParOf" srcId="{478ACDEF-FCF5-4D70-A65A-CB57EF909BA4}" destId="{A01D2A20-341C-4A13-9F52-71D978B749DC}" srcOrd="8" destOrd="0" presId="urn:microsoft.com/office/officeart/2005/8/layout/radial6"/>
    <dgm:cxn modelId="{B71493D1-A31E-41BE-A812-84355BED5AE8}" type="presParOf" srcId="{478ACDEF-FCF5-4D70-A65A-CB57EF909BA4}" destId="{E62573FC-F764-44E6-A1CC-8DB8FB1DBFA7}" srcOrd="9" destOrd="0" presId="urn:microsoft.com/office/officeart/2005/8/layout/radial6"/>
    <dgm:cxn modelId="{F28BBD5C-4756-4609-80CE-13B9FC674702}" type="presParOf" srcId="{478ACDEF-FCF5-4D70-A65A-CB57EF909BA4}" destId="{D77FAF5F-1957-4FE9-A9DA-6E079868FBD1}" srcOrd="10" destOrd="0" presId="urn:microsoft.com/office/officeart/2005/8/layout/radial6"/>
    <dgm:cxn modelId="{3339E305-7DF4-407A-970F-CF52648CF366}" type="presParOf" srcId="{478ACDEF-FCF5-4D70-A65A-CB57EF909BA4}" destId="{19FB73D7-01A8-431C-9497-020A88A3F600}" srcOrd="11" destOrd="0" presId="urn:microsoft.com/office/officeart/2005/8/layout/radial6"/>
    <dgm:cxn modelId="{D556C5BD-07BA-48D5-90CF-3BA266BD36EA}" type="presParOf" srcId="{478ACDEF-FCF5-4D70-A65A-CB57EF909BA4}" destId="{C4CC8B15-D274-4EFC-BF7D-8990292879CA}" srcOrd="12" destOrd="0" presId="urn:microsoft.com/office/officeart/2005/8/layout/radial6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A89247C-9BE2-4E0F-B0B6-56AEB3FCFB66}" type="doc">
      <dgm:prSet loTypeId="urn:microsoft.com/office/officeart/2005/8/layout/b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67A2A6E-354C-4D5D-B37B-EEA0A2D09297}">
      <dgm:prSet phldrT="[Текст]" custT="1"/>
      <dgm:spPr/>
      <dgm:t>
        <a:bodyPr/>
        <a:lstStyle/>
        <a:p>
          <a:r>
            <a:rPr lang="uk-UA" sz="1800" dirty="0" smtClean="0"/>
            <a:t>Центр культури та дозвілля</a:t>
          </a:r>
          <a:endParaRPr lang="ru-RU" sz="1800" dirty="0"/>
        </a:p>
      </dgm:t>
    </dgm:pt>
    <dgm:pt modelId="{3BDE5193-0893-493C-8E73-8AFFC06CFBB0}" type="parTrans" cxnId="{947D2E77-FA03-4BC1-9734-7B4A9C42665E}">
      <dgm:prSet/>
      <dgm:spPr/>
      <dgm:t>
        <a:bodyPr/>
        <a:lstStyle/>
        <a:p>
          <a:endParaRPr lang="ru-RU"/>
        </a:p>
      </dgm:t>
    </dgm:pt>
    <dgm:pt modelId="{DBE5A6A7-59C7-4BDA-A6EF-7378A554AD02}" type="sibTrans" cxnId="{947D2E77-FA03-4BC1-9734-7B4A9C42665E}">
      <dgm:prSet/>
      <dgm:spPr/>
      <dgm:t>
        <a:bodyPr/>
        <a:lstStyle/>
        <a:p>
          <a:endParaRPr lang="ru-RU"/>
        </a:p>
      </dgm:t>
    </dgm:pt>
    <dgm:pt modelId="{EB2932FF-635E-4F49-B212-768CA4201AF7}">
      <dgm:prSet phldrT="[Текст]" custT="1"/>
      <dgm:spPr/>
      <dgm:t>
        <a:bodyPr/>
        <a:lstStyle/>
        <a:p>
          <a:r>
            <a:rPr lang="uk-UA" sz="1800" dirty="0" smtClean="0"/>
            <a:t>Центр спорту і охорони здоров</a:t>
          </a:r>
          <a:r>
            <a:rPr lang="uk-UA" sz="1800" dirty="0" smtClean="0">
              <a:latin typeface="Trebuchet MS"/>
            </a:rPr>
            <a:t>'</a:t>
          </a:r>
          <a:r>
            <a:rPr lang="uk-UA" sz="1800" dirty="0" smtClean="0"/>
            <a:t>я</a:t>
          </a:r>
          <a:endParaRPr lang="ru-RU" sz="1800" dirty="0"/>
        </a:p>
      </dgm:t>
    </dgm:pt>
    <dgm:pt modelId="{7369884F-ADB0-4600-B0E9-B49AFC27EE3E}" type="parTrans" cxnId="{EC8C7B60-9224-404B-B560-FDEB0C49D9DD}">
      <dgm:prSet/>
      <dgm:spPr/>
      <dgm:t>
        <a:bodyPr/>
        <a:lstStyle/>
        <a:p>
          <a:endParaRPr lang="ru-RU"/>
        </a:p>
      </dgm:t>
    </dgm:pt>
    <dgm:pt modelId="{738A2BA4-496E-4FD6-A96A-AD1346DC9E73}" type="sibTrans" cxnId="{EC8C7B60-9224-404B-B560-FDEB0C49D9DD}">
      <dgm:prSet/>
      <dgm:spPr/>
      <dgm:t>
        <a:bodyPr/>
        <a:lstStyle/>
        <a:p>
          <a:endParaRPr lang="ru-RU"/>
        </a:p>
      </dgm:t>
    </dgm:pt>
    <dgm:pt modelId="{2E0BBCC1-C11C-4BF0-A4E9-7AE2C6D3F388}">
      <dgm:prSet phldrT="[Текст]" custT="1"/>
      <dgm:spPr/>
      <dgm:t>
        <a:bodyPr/>
        <a:lstStyle/>
        <a:p>
          <a:r>
            <a:rPr lang="uk-UA" sz="1800" dirty="0" smtClean="0"/>
            <a:t>Центр соціального захисту дитини</a:t>
          </a:r>
          <a:endParaRPr lang="ru-RU" sz="1800" dirty="0"/>
        </a:p>
      </dgm:t>
    </dgm:pt>
    <dgm:pt modelId="{6C299A17-406C-402E-BF8A-7A65DED53237}" type="parTrans" cxnId="{6726E15D-ED93-4061-9EA7-E073E9151634}">
      <dgm:prSet/>
      <dgm:spPr/>
      <dgm:t>
        <a:bodyPr/>
        <a:lstStyle/>
        <a:p>
          <a:endParaRPr lang="ru-RU"/>
        </a:p>
      </dgm:t>
    </dgm:pt>
    <dgm:pt modelId="{F36A4988-D2A3-483C-B363-832A84FA92BA}" type="sibTrans" cxnId="{6726E15D-ED93-4061-9EA7-E073E9151634}">
      <dgm:prSet/>
      <dgm:spPr/>
      <dgm:t>
        <a:bodyPr/>
        <a:lstStyle/>
        <a:p>
          <a:endParaRPr lang="ru-RU"/>
        </a:p>
      </dgm:t>
    </dgm:pt>
    <dgm:pt modelId="{CF185158-7443-42B5-A37C-95835FA087D3}">
      <dgm:prSet phldrT="[Текст]" custT="1"/>
      <dgm:spPr/>
      <dgm:t>
        <a:bodyPr/>
        <a:lstStyle/>
        <a:p>
          <a:r>
            <a:rPr lang="uk-UA" sz="1800" dirty="0" smtClean="0"/>
            <a:t>Центр преси та інформації</a:t>
          </a:r>
          <a:endParaRPr lang="ru-RU" sz="1800" dirty="0"/>
        </a:p>
      </dgm:t>
    </dgm:pt>
    <dgm:pt modelId="{5CEEA8D1-913F-4BDD-915B-AF168B3719EB}" type="parTrans" cxnId="{F913220C-E95B-444E-ADD4-5D4F571A654E}">
      <dgm:prSet/>
      <dgm:spPr/>
      <dgm:t>
        <a:bodyPr/>
        <a:lstStyle/>
        <a:p>
          <a:endParaRPr lang="ru-RU"/>
        </a:p>
      </dgm:t>
    </dgm:pt>
    <dgm:pt modelId="{37A1D221-2295-4F0F-A4FF-AFC396F607DD}" type="sibTrans" cxnId="{F913220C-E95B-444E-ADD4-5D4F571A654E}">
      <dgm:prSet/>
      <dgm:spPr/>
      <dgm:t>
        <a:bodyPr/>
        <a:lstStyle/>
        <a:p>
          <a:endParaRPr lang="ru-RU"/>
        </a:p>
      </dgm:t>
    </dgm:pt>
    <dgm:pt modelId="{16F545A3-AAAE-448C-9F44-FA7452EAFE18}">
      <dgm:prSet phldrT="[Текст]" custT="1"/>
      <dgm:spPr/>
      <dgm:t>
        <a:bodyPr/>
        <a:lstStyle/>
        <a:p>
          <a:r>
            <a:rPr lang="uk-UA" sz="1800" dirty="0" smtClean="0"/>
            <a:t>Центр освіти і науки</a:t>
          </a:r>
          <a:endParaRPr lang="ru-RU" sz="1800" dirty="0"/>
        </a:p>
      </dgm:t>
    </dgm:pt>
    <dgm:pt modelId="{60B1386A-FC71-4F0C-BCB3-9AF95B3CB3B7}" type="parTrans" cxnId="{D9F6A822-299D-457C-A643-6242D4DE4A1C}">
      <dgm:prSet/>
      <dgm:spPr/>
      <dgm:t>
        <a:bodyPr/>
        <a:lstStyle/>
        <a:p>
          <a:endParaRPr lang="ru-RU"/>
        </a:p>
      </dgm:t>
    </dgm:pt>
    <dgm:pt modelId="{D916F997-4AF2-427C-9C95-17C1D8016E37}" type="sibTrans" cxnId="{D9F6A822-299D-457C-A643-6242D4DE4A1C}">
      <dgm:prSet/>
      <dgm:spPr/>
      <dgm:t>
        <a:bodyPr/>
        <a:lstStyle/>
        <a:p>
          <a:endParaRPr lang="ru-RU"/>
        </a:p>
      </dgm:t>
    </dgm:pt>
    <dgm:pt modelId="{F15A440B-28D3-49DD-AF3F-83E0F62E7854}">
      <dgm:prSet phldrT="[Текст]" custT="1"/>
      <dgm:spPr/>
      <dgm:t>
        <a:bodyPr/>
        <a:lstStyle/>
        <a:p>
          <a:r>
            <a:rPr lang="uk-UA" sz="1800" dirty="0" smtClean="0"/>
            <a:t>Центр дисципліни та порядку</a:t>
          </a:r>
          <a:endParaRPr lang="ru-RU" sz="1800" dirty="0"/>
        </a:p>
      </dgm:t>
    </dgm:pt>
    <dgm:pt modelId="{7660A568-CC7D-44CF-A7A5-6F3FD4816EEA}" type="parTrans" cxnId="{3D199BDB-197E-4D35-835F-74DF84EC6E6D}">
      <dgm:prSet/>
      <dgm:spPr/>
      <dgm:t>
        <a:bodyPr/>
        <a:lstStyle/>
        <a:p>
          <a:endParaRPr lang="ru-RU"/>
        </a:p>
      </dgm:t>
    </dgm:pt>
    <dgm:pt modelId="{94D7B51E-ECD2-463C-896D-D25C0726EDDE}" type="sibTrans" cxnId="{3D199BDB-197E-4D35-835F-74DF84EC6E6D}">
      <dgm:prSet/>
      <dgm:spPr/>
      <dgm:t>
        <a:bodyPr/>
        <a:lstStyle/>
        <a:p>
          <a:endParaRPr lang="ru-RU"/>
        </a:p>
      </dgm:t>
    </dgm:pt>
    <dgm:pt modelId="{AC831685-0B9D-4D21-A344-1A221F4D2AAC}" type="pres">
      <dgm:prSet presAssocID="{9A89247C-9BE2-4E0F-B0B6-56AEB3FCFB66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CAFCE284-AC25-4F35-9B4C-74B181148FBE}" type="pres">
      <dgm:prSet presAssocID="{C67A2A6E-354C-4D5D-B37B-EEA0A2D09297}" presName="compNode" presStyleCnt="0"/>
      <dgm:spPr/>
    </dgm:pt>
    <dgm:pt modelId="{1B417E53-0BB5-47D6-9F2F-ABEA01D7E5BE}" type="pres">
      <dgm:prSet presAssocID="{C67A2A6E-354C-4D5D-B37B-EEA0A2D09297}" presName="dummyConnPt" presStyleCnt="0"/>
      <dgm:spPr/>
    </dgm:pt>
    <dgm:pt modelId="{4ACF34C9-00DF-4D82-BACF-2AACEDBFF9DB}" type="pres">
      <dgm:prSet presAssocID="{C67A2A6E-354C-4D5D-B37B-EEA0A2D09297}" presName="node" presStyleLbl="node1" presStyleIdx="0" presStyleCnt="6" custLinFactNeighborX="-48482" custLinFactNeighborY="30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067D54-4BD6-43BC-A3C5-DF7D60A39A23}" type="pres">
      <dgm:prSet presAssocID="{DBE5A6A7-59C7-4BDA-A6EF-7378A554AD02}" presName="sibTrans" presStyleLbl="bgSibTrans2D1" presStyleIdx="0" presStyleCnt="5"/>
      <dgm:spPr/>
      <dgm:t>
        <a:bodyPr/>
        <a:lstStyle/>
        <a:p>
          <a:endParaRPr lang="ru-RU"/>
        </a:p>
      </dgm:t>
    </dgm:pt>
    <dgm:pt modelId="{E7351543-1351-4408-9DC0-ED3073506951}" type="pres">
      <dgm:prSet presAssocID="{EB2932FF-635E-4F49-B212-768CA4201AF7}" presName="compNode" presStyleCnt="0"/>
      <dgm:spPr/>
    </dgm:pt>
    <dgm:pt modelId="{0C6F09A4-EFB7-4BFA-995A-B280F578D46D}" type="pres">
      <dgm:prSet presAssocID="{EB2932FF-635E-4F49-B212-768CA4201AF7}" presName="dummyConnPt" presStyleCnt="0"/>
      <dgm:spPr/>
    </dgm:pt>
    <dgm:pt modelId="{548FD22E-87A2-4204-972B-FD7C24AE3863}" type="pres">
      <dgm:prSet presAssocID="{EB2932FF-635E-4F49-B212-768CA4201AF7}" presName="node" presStyleLbl="node1" presStyleIdx="1" presStyleCnt="6" custLinFactNeighborX="-40550" custLinFactNeighborY="114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B45A72-0762-421F-AC69-4616B22556F6}" type="pres">
      <dgm:prSet presAssocID="{738A2BA4-496E-4FD6-A96A-AD1346DC9E73}" presName="sibTrans" presStyleLbl="bgSibTrans2D1" presStyleIdx="1" presStyleCnt="5"/>
      <dgm:spPr/>
      <dgm:t>
        <a:bodyPr/>
        <a:lstStyle/>
        <a:p>
          <a:endParaRPr lang="ru-RU"/>
        </a:p>
      </dgm:t>
    </dgm:pt>
    <dgm:pt modelId="{338E3D3D-894A-4944-B092-D1C34C704D2B}" type="pres">
      <dgm:prSet presAssocID="{2E0BBCC1-C11C-4BF0-A4E9-7AE2C6D3F388}" presName="compNode" presStyleCnt="0"/>
      <dgm:spPr/>
    </dgm:pt>
    <dgm:pt modelId="{E10CBE50-FDDA-4A45-981C-9ED2D2662403}" type="pres">
      <dgm:prSet presAssocID="{2E0BBCC1-C11C-4BF0-A4E9-7AE2C6D3F388}" presName="dummyConnPt" presStyleCnt="0"/>
      <dgm:spPr/>
    </dgm:pt>
    <dgm:pt modelId="{9E1B2CC8-A95C-41DD-ACFA-2B5D1A1DFB79}" type="pres">
      <dgm:prSet presAssocID="{2E0BBCC1-C11C-4BF0-A4E9-7AE2C6D3F388}" presName="node" presStyleLbl="node1" presStyleIdx="2" presStyleCnt="6" custLinFactNeighborX="-40140" custLinFactNeighborY="42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1FA144-BB21-4D45-806A-5C01D0FD3E89}" type="pres">
      <dgm:prSet presAssocID="{F36A4988-D2A3-483C-B363-832A84FA92BA}" presName="sibTrans" presStyleLbl="bgSibTrans2D1" presStyleIdx="2" presStyleCnt="5"/>
      <dgm:spPr/>
      <dgm:t>
        <a:bodyPr/>
        <a:lstStyle/>
        <a:p>
          <a:endParaRPr lang="ru-RU"/>
        </a:p>
      </dgm:t>
    </dgm:pt>
    <dgm:pt modelId="{CDE28B30-B08A-42BB-8EC9-FC9162A06C1B}" type="pres">
      <dgm:prSet presAssocID="{CF185158-7443-42B5-A37C-95835FA087D3}" presName="compNode" presStyleCnt="0"/>
      <dgm:spPr/>
    </dgm:pt>
    <dgm:pt modelId="{666B6DC4-2E28-4558-AF82-E4C8CED6AB4F}" type="pres">
      <dgm:prSet presAssocID="{CF185158-7443-42B5-A37C-95835FA087D3}" presName="dummyConnPt" presStyleCnt="0"/>
      <dgm:spPr/>
    </dgm:pt>
    <dgm:pt modelId="{AA1500A9-BA93-4FC1-B13E-D8E18CD62E44}" type="pres">
      <dgm:prSet presAssocID="{CF185158-7443-42B5-A37C-95835FA087D3}" presName="node" presStyleLbl="node1" presStyleIdx="3" presStyleCnt="6" custLinFactNeighborX="44506" custLinFactNeighborY="104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2EA451-D55E-4DF2-8C33-D20F134A0342}" type="pres">
      <dgm:prSet presAssocID="{37A1D221-2295-4F0F-A4FF-AFC396F607DD}" presName="sibTrans" presStyleLbl="bgSibTrans2D1" presStyleIdx="3" presStyleCnt="5"/>
      <dgm:spPr/>
      <dgm:t>
        <a:bodyPr/>
        <a:lstStyle/>
        <a:p>
          <a:endParaRPr lang="ru-RU"/>
        </a:p>
      </dgm:t>
    </dgm:pt>
    <dgm:pt modelId="{FB39D605-32E7-4036-9F27-C01306BE8B6D}" type="pres">
      <dgm:prSet presAssocID="{16F545A3-AAAE-448C-9F44-FA7452EAFE18}" presName="compNode" presStyleCnt="0"/>
      <dgm:spPr/>
    </dgm:pt>
    <dgm:pt modelId="{ACA26615-0DC8-4576-99B3-31B91FDEA96B}" type="pres">
      <dgm:prSet presAssocID="{16F545A3-AAAE-448C-9F44-FA7452EAFE18}" presName="dummyConnPt" presStyleCnt="0"/>
      <dgm:spPr/>
    </dgm:pt>
    <dgm:pt modelId="{7AB32CB9-C03B-41A8-9C6E-CAFBD414AC3D}" type="pres">
      <dgm:prSet presAssocID="{16F545A3-AAAE-448C-9F44-FA7452EAFE18}" presName="node" presStyleLbl="node1" presStyleIdx="4" presStyleCnt="6" custLinFactNeighborX="41826" custLinFactNeighborY="52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DB3BE6-49B3-4067-99FE-F6F7A381AEB3}" type="pres">
      <dgm:prSet presAssocID="{D916F997-4AF2-427C-9C95-17C1D8016E37}" presName="sibTrans" presStyleLbl="bgSibTrans2D1" presStyleIdx="4" presStyleCnt="5"/>
      <dgm:spPr/>
      <dgm:t>
        <a:bodyPr/>
        <a:lstStyle/>
        <a:p>
          <a:endParaRPr lang="ru-RU"/>
        </a:p>
      </dgm:t>
    </dgm:pt>
    <dgm:pt modelId="{B063D9F7-7630-4F8E-A209-B6BB052A5DBE}" type="pres">
      <dgm:prSet presAssocID="{F15A440B-28D3-49DD-AF3F-83E0F62E7854}" presName="compNode" presStyleCnt="0"/>
      <dgm:spPr/>
    </dgm:pt>
    <dgm:pt modelId="{99035C9B-567E-422F-A56C-5A2C17F2F557}" type="pres">
      <dgm:prSet presAssocID="{F15A440B-28D3-49DD-AF3F-83E0F62E7854}" presName="dummyConnPt" presStyleCnt="0"/>
      <dgm:spPr/>
    </dgm:pt>
    <dgm:pt modelId="{8F31FF4E-1410-4D66-8EC9-07C722173C1F}" type="pres">
      <dgm:prSet presAssocID="{F15A440B-28D3-49DD-AF3F-83E0F62E7854}" presName="node" presStyleLbl="node1" presStyleIdx="5" presStyleCnt="6" custLinFactNeighborX="49269" custLinFactNeighborY="-130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8E07A5-C953-423B-B81D-32A73C07783C}" type="presOf" srcId="{EB2932FF-635E-4F49-B212-768CA4201AF7}" destId="{548FD22E-87A2-4204-972B-FD7C24AE3863}" srcOrd="0" destOrd="0" presId="urn:microsoft.com/office/officeart/2005/8/layout/bProcess4"/>
    <dgm:cxn modelId="{2F5C6701-3A1B-496B-A95B-01745A354303}" type="presOf" srcId="{D916F997-4AF2-427C-9C95-17C1D8016E37}" destId="{49DB3BE6-49B3-4067-99FE-F6F7A381AEB3}" srcOrd="0" destOrd="0" presId="urn:microsoft.com/office/officeart/2005/8/layout/bProcess4"/>
    <dgm:cxn modelId="{6726E15D-ED93-4061-9EA7-E073E9151634}" srcId="{9A89247C-9BE2-4E0F-B0B6-56AEB3FCFB66}" destId="{2E0BBCC1-C11C-4BF0-A4E9-7AE2C6D3F388}" srcOrd="2" destOrd="0" parTransId="{6C299A17-406C-402E-BF8A-7A65DED53237}" sibTransId="{F36A4988-D2A3-483C-B363-832A84FA92BA}"/>
    <dgm:cxn modelId="{F913220C-E95B-444E-ADD4-5D4F571A654E}" srcId="{9A89247C-9BE2-4E0F-B0B6-56AEB3FCFB66}" destId="{CF185158-7443-42B5-A37C-95835FA087D3}" srcOrd="3" destOrd="0" parTransId="{5CEEA8D1-913F-4BDD-915B-AF168B3719EB}" sibTransId="{37A1D221-2295-4F0F-A4FF-AFC396F607DD}"/>
    <dgm:cxn modelId="{F71EB3F9-A84B-47CA-ACE5-0419F4461E3D}" type="presOf" srcId="{9A89247C-9BE2-4E0F-B0B6-56AEB3FCFB66}" destId="{AC831685-0B9D-4D21-A344-1A221F4D2AAC}" srcOrd="0" destOrd="0" presId="urn:microsoft.com/office/officeart/2005/8/layout/bProcess4"/>
    <dgm:cxn modelId="{0D80BC6F-5867-402C-8AD3-E2269CA2D20D}" type="presOf" srcId="{16F545A3-AAAE-448C-9F44-FA7452EAFE18}" destId="{7AB32CB9-C03B-41A8-9C6E-CAFBD414AC3D}" srcOrd="0" destOrd="0" presId="urn:microsoft.com/office/officeart/2005/8/layout/bProcess4"/>
    <dgm:cxn modelId="{2D89073E-3FB5-40B7-B1D8-F62B7394825E}" type="presOf" srcId="{C67A2A6E-354C-4D5D-B37B-EEA0A2D09297}" destId="{4ACF34C9-00DF-4D82-BACF-2AACEDBFF9DB}" srcOrd="0" destOrd="0" presId="urn:microsoft.com/office/officeart/2005/8/layout/bProcess4"/>
    <dgm:cxn modelId="{D9F6A822-299D-457C-A643-6242D4DE4A1C}" srcId="{9A89247C-9BE2-4E0F-B0B6-56AEB3FCFB66}" destId="{16F545A3-AAAE-448C-9F44-FA7452EAFE18}" srcOrd="4" destOrd="0" parTransId="{60B1386A-FC71-4F0C-BCB3-9AF95B3CB3B7}" sibTransId="{D916F997-4AF2-427C-9C95-17C1D8016E37}"/>
    <dgm:cxn modelId="{47B6AA49-59EE-4C8B-BDD5-581C983821AB}" type="presOf" srcId="{DBE5A6A7-59C7-4BDA-A6EF-7378A554AD02}" destId="{6D067D54-4BD6-43BC-A3C5-DF7D60A39A23}" srcOrd="0" destOrd="0" presId="urn:microsoft.com/office/officeart/2005/8/layout/bProcess4"/>
    <dgm:cxn modelId="{0949F3CC-CC79-4994-8A3B-DEBB5273F054}" type="presOf" srcId="{F15A440B-28D3-49DD-AF3F-83E0F62E7854}" destId="{8F31FF4E-1410-4D66-8EC9-07C722173C1F}" srcOrd="0" destOrd="0" presId="urn:microsoft.com/office/officeart/2005/8/layout/bProcess4"/>
    <dgm:cxn modelId="{6EC1CD45-AD54-4ECE-BDE6-3C8DE0E7A42E}" type="presOf" srcId="{CF185158-7443-42B5-A37C-95835FA087D3}" destId="{AA1500A9-BA93-4FC1-B13E-D8E18CD62E44}" srcOrd="0" destOrd="0" presId="urn:microsoft.com/office/officeart/2005/8/layout/bProcess4"/>
    <dgm:cxn modelId="{EC8C7B60-9224-404B-B560-FDEB0C49D9DD}" srcId="{9A89247C-9BE2-4E0F-B0B6-56AEB3FCFB66}" destId="{EB2932FF-635E-4F49-B212-768CA4201AF7}" srcOrd="1" destOrd="0" parTransId="{7369884F-ADB0-4600-B0E9-B49AFC27EE3E}" sibTransId="{738A2BA4-496E-4FD6-A96A-AD1346DC9E73}"/>
    <dgm:cxn modelId="{77247B09-2E6F-4060-9A88-C3E3DC0D9F34}" type="presOf" srcId="{37A1D221-2295-4F0F-A4FF-AFC396F607DD}" destId="{002EA451-D55E-4DF2-8C33-D20F134A0342}" srcOrd="0" destOrd="0" presId="urn:microsoft.com/office/officeart/2005/8/layout/bProcess4"/>
    <dgm:cxn modelId="{947D2E77-FA03-4BC1-9734-7B4A9C42665E}" srcId="{9A89247C-9BE2-4E0F-B0B6-56AEB3FCFB66}" destId="{C67A2A6E-354C-4D5D-B37B-EEA0A2D09297}" srcOrd="0" destOrd="0" parTransId="{3BDE5193-0893-493C-8E73-8AFFC06CFBB0}" sibTransId="{DBE5A6A7-59C7-4BDA-A6EF-7378A554AD02}"/>
    <dgm:cxn modelId="{68F9F610-9734-46C1-951F-3C860A5E5341}" type="presOf" srcId="{2E0BBCC1-C11C-4BF0-A4E9-7AE2C6D3F388}" destId="{9E1B2CC8-A95C-41DD-ACFA-2B5D1A1DFB79}" srcOrd="0" destOrd="0" presId="urn:microsoft.com/office/officeart/2005/8/layout/bProcess4"/>
    <dgm:cxn modelId="{3D199BDB-197E-4D35-835F-74DF84EC6E6D}" srcId="{9A89247C-9BE2-4E0F-B0B6-56AEB3FCFB66}" destId="{F15A440B-28D3-49DD-AF3F-83E0F62E7854}" srcOrd="5" destOrd="0" parTransId="{7660A568-CC7D-44CF-A7A5-6F3FD4816EEA}" sibTransId="{94D7B51E-ECD2-463C-896D-D25C0726EDDE}"/>
    <dgm:cxn modelId="{DC176160-A290-4281-A9A9-87810541883E}" type="presOf" srcId="{738A2BA4-496E-4FD6-A96A-AD1346DC9E73}" destId="{8EB45A72-0762-421F-AC69-4616B22556F6}" srcOrd="0" destOrd="0" presId="urn:microsoft.com/office/officeart/2005/8/layout/bProcess4"/>
    <dgm:cxn modelId="{F542B7D4-6BD0-44ED-B4EE-D9EE4DF054F9}" type="presOf" srcId="{F36A4988-D2A3-483C-B363-832A84FA92BA}" destId="{6C1FA144-BB21-4D45-806A-5C01D0FD3E89}" srcOrd="0" destOrd="0" presId="urn:microsoft.com/office/officeart/2005/8/layout/bProcess4"/>
    <dgm:cxn modelId="{1130DE76-8241-4FE4-979D-2363389D9898}" type="presParOf" srcId="{AC831685-0B9D-4D21-A344-1A221F4D2AAC}" destId="{CAFCE284-AC25-4F35-9B4C-74B181148FBE}" srcOrd="0" destOrd="0" presId="urn:microsoft.com/office/officeart/2005/8/layout/bProcess4"/>
    <dgm:cxn modelId="{10A8FB07-2DA7-4241-8720-908DA7752CF5}" type="presParOf" srcId="{CAFCE284-AC25-4F35-9B4C-74B181148FBE}" destId="{1B417E53-0BB5-47D6-9F2F-ABEA01D7E5BE}" srcOrd="0" destOrd="0" presId="urn:microsoft.com/office/officeart/2005/8/layout/bProcess4"/>
    <dgm:cxn modelId="{8A7879A0-8A3D-4084-B436-5D7B1FEE0E06}" type="presParOf" srcId="{CAFCE284-AC25-4F35-9B4C-74B181148FBE}" destId="{4ACF34C9-00DF-4D82-BACF-2AACEDBFF9DB}" srcOrd="1" destOrd="0" presId="urn:microsoft.com/office/officeart/2005/8/layout/bProcess4"/>
    <dgm:cxn modelId="{3546E988-6CDA-4C78-8165-12344B5EE1F5}" type="presParOf" srcId="{AC831685-0B9D-4D21-A344-1A221F4D2AAC}" destId="{6D067D54-4BD6-43BC-A3C5-DF7D60A39A23}" srcOrd="1" destOrd="0" presId="urn:microsoft.com/office/officeart/2005/8/layout/bProcess4"/>
    <dgm:cxn modelId="{FBE3E660-ECA3-48AA-A235-7A253A7F502B}" type="presParOf" srcId="{AC831685-0B9D-4D21-A344-1A221F4D2AAC}" destId="{E7351543-1351-4408-9DC0-ED3073506951}" srcOrd="2" destOrd="0" presId="urn:microsoft.com/office/officeart/2005/8/layout/bProcess4"/>
    <dgm:cxn modelId="{188B5816-A3CF-4EF4-A632-5CDDC50CF59D}" type="presParOf" srcId="{E7351543-1351-4408-9DC0-ED3073506951}" destId="{0C6F09A4-EFB7-4BFA-995A-B280F578D46D}" srcOrd="0" destOrd="0" presId="urn:microsoft.com/office/officeart/2005/8/layout/bProcess4"/>
    <dgm:cxn modelId="{27A96A47-B029-40F9-A886-1F1885560B70}" type="presParOf" srcId="{E7351543-1351-4408-9DC0-ED3073506951}" destId="{548FD22E-87A2-4204-972B-FD7C24AE3863}" srcOrd="1" destOrd="0" presId="urn:microsoft.com/office/officeart/2005/8/layout/bProcess4"/>
    <dgm:cxn modelId="{106F5CB2-C76B-4336-833B-AE9FC5AB0AC5}" type="presParOf" srcId="{AC831685-0B9D-4D21-A344-1A221F4D2AAC}" destId="{8EB45A72-0762-421F-AC69-4616B22556F6}" srcOrd="3" destOrd="0" presId="urn:microsoft.com/office/officeart/2005/8/layout/bProcess4"/>
    <dgm:cxn modelId="{B001C73E-A423-47F1-A801-81B60FF135BC}" type="presParOf" srcId="{AC831685-0B9D-4D21-A344-1A221F4D2AAC}" destId="{338E3D3D-894A-4944-B092-D1C34C704D2B}" srcOrd="4" destOrd="0" presId="urn:microsoft.com/office/officeart/2005/8/layout/bProcess4"/>
    <dgm:cxn modelId="{531223C5-FE82-4774-8E5C-DBAEBE31214B}" type="presParOf" srcId="{338E3D3D-894A-4944-B092-D1C34C704D2B}" destId="{E10CBE50-FDDA-4A45-981C-9ED2D2662403}" srcOrd="0" destOrd="0" presId="urn:microsoft.com/office/officeart/2005/8/layout/bProcess4"/>
    <dgm:cxn modelId="{237909D2-D9D2-46B3-A78D-CB960D3EEDA4}" type="presParOf" srcId="{338E3D3D-894A-4944-B092-D1C34C704D2B}" destId="{9E1B2CC8-A95C-41DD-ACFA-2B5D1A1DFB79}" srcOrd="1" destOrd="0" presId="urn:microsoft.com/office/officeart/2005/8/layout/bProcess4"/>
    <dgm:cxn modelId="{DE845F35-88CF-49A2-90BC-B17D0C2216D4}" type="presParOf" srcId="{AC831685-0B9D-4D21-A344-1A221F4D2AAC}" destId="{6C1FA144-BB21-4D45-806A-5C01D0FD3E89}" srcOrd="5" destOrd="0" presId="urn:microsoft.com/office/officeart/2005/8/layout/bProcess4"/>
    <dgm:cxn modelId="{A4391275-96B4-4B08-BA73-DCE91D190A56}" type="presParOf" srcId="{AC831685-0B9D-4D21-A344-1A221F4D2AAC}" destId="{CDE28B30-B08A-42BB-8EC9-FC9162A06C1B}" srcOrd="6" destOrd="0" presId="urn:microsoft.com/office/officeart/2005/8/layout/bProcess4"/>
    <dgm:cxn modelId="{32F1DA36-C9EB-4337-9B3A-0AA163172B52}" type="presParOf" srcId="{CDE28B30-B08A-42BB-8EC9-FC9162A06C1B}" destId="{666B6DC4-2E28-4558-AF82-E4C8CED6AB4F}" srcOrd="0" destOrd="0" presId="urn:microsoft.com/office/officeart/2005/8/layout/bProcess4"/>
    <dgm:cxn modelId="{7CC231F8-E744-4095-AB41-98446A21C42A}" type="presParOf" srcId="{CDE28B30-B08A-42BB-8EC9-FC9162A06C1B}" destId="{AA1500A9-BA93-4FC1-B13E-D8E18CD62E44}" srcOrd="1" destOrd="0" presId="urn:microsoft.com/office/officeart/2005/8/layout/bProcess4"/>
    <dgm:cxn modelId="{819849C5-CA49-41EB-B13C-75D55646DD80}" type="presParOf" srcId="{AC831685-0B9D-4D21-A344-1A221F4D2AAC}" destId="{002EA451-D55E-4DF2-8C33-D20F134A0342}" srcOrd="7" destOrd="0" presId="urn:microsoft.com/office/officeart/2005/8/layout/bProcess4"/>
    <dgm:cxn modelId="{1C0B45E1-8BA2-4545-9FE6-BEC7E53E5385}" type="presParOf" srcId="{AC831685-0B9D-4D21-A344-1A221F4D2AAC}" destId="{FB39D605-32E7-4036-9F27-C01306BE8B6D}" srcOrd="8" destOrd="0" presId="urn:microsoft.com/office/officeart/2005/8/layout/bProcess4"/>
    <dgm:cxn modelId="{3CDE3318-F7D3-4D4C-BDE7-F2AEE179122D}" type="presParOf" srcId="{FB39D605-32E7-4036-9F27-C01306BE8B6D}" destId="{ACA26615-0DC8-4576-99B3-31B91FDEA96B}" srcOrd="0" destOrd="0" presId="urn:microsoft.com/office/officeart/2005/8/layout/bProcess4"/>
    <dgm:cxn modelId="{2044DEE8-777C-42A5-AD88-49BA4400BA68}" type="presParOf" srcId="{FB39D605-32E7-4036-9F27-C01306BE8B6D}" destId="{7AB32CB9-C03B-41A8-9C6E-CAFBD414AC3D}" srcOrd="1" destOrd="0" presId="urn:microsoft.com/office/officeart/2005/8/layout/bProcess4"/>
    <dgm:cxn modelId="{E0250A3A-A75C-48EC-A56E-368E9EC8928A}" type="presParOf" srcId="{AC831685-0B9D-4D21-A344-1A221F4D2AAC}" destId="{49DB3BE6-49B3-4067-99FE-F6F7A381AEB3}" srcOrd="9" destOrd="0" presId="urn:microsoft.com/office/officeart/2005/8/layout/bProcess4"/>
    <dgm:cxn modelId="{64A26CE2-E560-4CB6-BFC8-410ECE9D340F}" type="presParOf" srcId="{AC831685-0B9D-4D21-A344-1A221F4D2AAC}" destId="{B063D9F7-7630-4F8E-A209-B6BB052A5DBE}" srcOrd="10" destOrd="0" presId="urn:microsoft.com/office/officeart/2005/8/layout/bProcess4"/>
    <dgm:cxn modelId="{A42A377B-94A7-42F2-B563-5AC7E0B87A64}" type="presParOf" srcId="{B063D9F7-7630-4F8E-A209-B6BB052A5DBE}" destId="{99035C9B-567E-422F-A56C-5A2C17F2F557}" srcOrd="0" destOrd="0" presId="urn:microsoft.com/office/officeart/2005/8/layout/bProcess4"/>
    <dgm:cxn modelId="{3D9F00C0-F3A4-4B01-96DA-1BDA6E13E86A}" type="presParOf" srcId="{B063D9F7-7630-4F8E-A209-B6BB052A5DBE}" destId="{8F31FF4E-1410-4D66-8EC9-07C722173C1F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741855F-8457-4A3F-8890-0D7E3D110874}" type="doc">
      <dgm:prSet loTypeId="urn:microsoft.com/office/officeart/2005/8/layout/radial6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D74517BF-4454-4C4A-AA64-CD2D2F02A92F}">
      <dgm:prSet phldrT="[Текст]" custT="1"/>
      <dgm:spPr/>
      <dgm:t>
        <a:bodyPr/>
        <a:lstStyle/>
        <a:p>
          <a:r>
            <a:rPr lang="uk-UA" sz="2000" b="1" dirty="0" smtClean="0">
              <a:solidFill>
                <a:srgbClr val="FF0000"/>
              </a:solidFill>
            </a:rPr>
            <a:t>Основні орієнтири виховання</a:t>
          </a:r>
          <a:endParaRPr lang="ru-RU" sz="2000" b="1" dirty="0">
            <a:solidFill>
              <a:srgbClr val="FF0000"/>
            </a:solidFill>
          </a:endParaRPr>
        </a:p>
      </dgm:t>
    </dgm:pt>
    <dgm:pt modelId="{F3AECD57-8520-4F1E-A9AD-2EE6BF8F832F}" type="parTrans" cxnId="{FEC7ECB7-4DF9-4555-A817-2DA08C960000}">
      <dgm:prSet/>
      <dgm:spPr/>
      <dgm:t>
        <a:bodyPr/>
        <a:lstStyle/>
        <a:p>
          <a:endParaRPr lang="ru-RU"/>
        </a:p>
      </dgm:t>
    </dgm:pt>
    <dgm:pt modelId="{18D83B92-588C-4A19-855F-178F97A23433}" type="sibTrans" cxnId="{FEC7ECB7-4DF9-4555-A817-2DA08C960000}">
      <dgm:prSet/>
      <dgm:spPr/>
      <dgm:t>
        <a:bodyPr/>
        <a:lstStyle/>
        <a:p>
          <a:endParaRPr lang="ru-RU"/>
        </a:p>
      </dgm:t>
    </dgm:pt>
    <dgm:pt modelId="{AB9EE87B-853C-48DA-A922-C783AF4D930D}">
      <dgm:prSet phldrT="[Текст]" custT="1"/>
      <dgm:spPr/>
      <dgm:t>
        <a:bodyPr/>
        <a:lstStyle/>
        <a:p>
          <a:r>
            <a:rPr lang="uk-UA" sz="1800" b="1" dirty="0" smtClean="0">
              <a:solidFill>
                <a:schemeClr val="bg1"/>
              </a:solidFill>
            </a:rPr>
            <a:t>Ціннісне </a:t>
          </a:r>
          <a:r>
            <a:rPr lang="uk-UA" sz="1600" b="1" dirty="0" smtClean="0">
              <a:solidFill>
                <a:schemeClr val="bg1"/>
              </a:solidFill>
            </a:rPr>
            <a:t>ставлення особистості до суспільства і держави</a:t>
          </a:r>
          <a:endParaRPr lang="ru-RU" sz="1600" b="1" dirty="0">
            <a:solidFill>
              <a:schemeClr val="bg1"/>
            </a:solidFill>
          </a:endParaRPr>
        </a:p>
      </dgm:t>
    </dgm:pt>
    <dgm:pt modelId="{A6A1D5AF-F71C-4737-9443-764734D847DD}" type="parTrans" cxnId="{84A65BC3-3572-463C-84DA-9C884EFBF425}">
      <dgm:prSet/>
      <dgm:spPr/>
      <dgm:t>
        <a:bodyPr/>
        <a:lstStyle/>
        <a:p>
          <a:endParaRPr lang="ru-RU"/>
        </a:p>
      </dgm:t>
    </dgm:pt>
    <dgm:pt modelId="{982CB0D3-A4FB-4DBF-951F-004CFBC9DFB0}" type="sibTrans" cxnId="{84A65BC3-3572-463C-84DA-9C884EFBF425}">
      <dgm:prSet/>
      <dgm:spPr/>
      <dgm:t>
        <a:bodyPr/>
        <a:lstStyle/>
        <a:p>
          <a:endParaRPr lang="ru-RU"/>
        </a:p>
      </dgm:t>
    </dgm:pt>
    <dgm:pt modelId="{FE7F3FB2-5F5A-4E6E-8586-4A8884E0D29F}">
      <dgm:prSet phldrT="[Текст]" custT="1"/>
      <dgm:spPr/>
      <dgm:t>
        <a:bodyPr/>
        <a:lstStyle/>
        <a:p>
          <a:r>
            <a:rPr lang="uk-UA" sz="1600" b="1" dirty="0" smtClean="0"/>
            <a:t>Ціннісне ставлення особистості до природи</a:t>
          </a:r>
          <a:endParaRPr lang="ru-RU" sz="1600" b="1" dirty="0"/>
        </a:p>
      </dgm:t>
    </dgm:pt>
    <dgm:pt modelId="{33CBA974-3235-4D08-9C30-486A98C79EE0}" type="parTrans" cxnId="{7D2436DF-50A4-4C4E-8232-448C41EDCEC7}">
      <dgm:prSet/>
      <dgm:spPr/>
      <dgm:t>
        <a:bodyPr/>
        <a:lstStyle/>
        <a:p>
          <a:endParaRPr lang="ru-RU"/>
        </a:p>
      </dgm:t>
    </dgm:pt>
    <dgm:pt modelId="{75A31B03-562E-4EF7-B210-033B00E90187}" type="sibTrans" cxnId="{7D2436DF-50A4-4C4E-8232-448C41EDCEC7}">
      <dgm:prSet/>
      <dgm:spPr/>
      <dgm:t>
        <a:bodyPr/>
        <a:lstStyle/>
        <a:p>
          <a:endParaRPr lang="ru-RU"/>
        </a:p>
      </dgm:t>
    </dgm:pt>
    <dgm:pt modelId="{35196AA8-7808-43D7-B515-1D1B4ED2BE0C}">
      <dgm:prSet phldrT="[Текст]" custT="1"/>
      <dgm:spPr/>
      <dgm:t>
        <a:bodyPr/>
        <a:lstStyle/>
        <a:p>
          <a:r>
            <a:rPr lang="uk-UA" sz="1600" b="1" dirty="0" smtClean="0"/>
            <a:t>Ціннісне ставлення особистості до праці</a:t>
          </a:r>
          <a:endParaRPr lang="ru-RU" sz="1600" b="1" dirty="0"/>
        </a:p>
      </dgm:t>
    </dgm:pt>
    <dgm:pt modelId="{74659A8E-731C-41CD-A115-FD5A223E458D}" type="parTrans" cxnId="{0584900F-9140-4814-9140-E65143F20835}">
      <dgm:prSet/>
      <dgm:spPr/>
      <dgm:t>
        <a:bodyPr/>
        <a:lstStyle/>
        <a:p>
          <a:endParaRPr lang="ru-RU"/>
        </a:p>
      </dgm:t>
    </dgm:pt>
    <dgm:pt modelId="{2BB4E2EC-A233-4483-BD4E-929D7E0E375A}" type="sibTrans" cxnId="{0584900F-9140-4814-9140-E65143F20835}">
      <dgm:prSet/>
      <dgm:spPr/>
      <dgm:t>
        <a:bodyPr/>
        <a:lstStyle/>
        <a:p>
          <a:endParaRPr lang="ru-RU"/>
        </a:p>
      </dgm:t>
    </dgm:pt>
    <dgm:pt modelId="{44091337-D5E1-4A9A-859C-EC3A51945EE6}">
      <dgm:prSet phldrT="[Текст]" custT="1"/>
      <dgm:spPr/>
      <dgm:t>
        <a:bodyPr/>
        <a:lstStyle/>
        <a:p>
          <a:r>
            <a:rPr lang="uk-UA" sz="1600" b="1" dirty="0" smtClean="0"/>
            <a:t>Ціннісне ставлення особистості до мистецтва</a:t>
          </a:r>
          <a:endParaRPr lang="ru-RU" sz="1600" b="1" dirty="0"/>
        </a:p>
      </dgm:t>
    </dgm:pt>
    <dgm:pt modelId="{EF3D1921-73EB-478F-88E7-FE884F8351F7}" type="parTrans" cxnId="{66FB205F-ECB3-439E-9C00-D2748A5E5557}">
      <dgm:prSet/>
      <dgm:spPr/>
      <dgm:t>
        <a:bodyPr/>
        <a:lstStyle/>
        <a:p>
          <a:endParaRPr lang="ru-RU"/>
        </a:p>
      </dgm:t>
    </dgm:pt>
    <dgm:pt modelId="{4DC27338-6C06-4FBB-A553-BAAD19F79F72}" type="sibTrans" cxnId="{66FB205F-ECB3-439E-9C00-D2748A5E5557}">
      <dgm:prSet/>
      <dgm:spPr/>
      <dgm:t>
        <a:bodyPr/>
        <a:lstStyle/>
        <a:p>
          <a:endParaRPr lang="ru-RU"/>
        </a:p>
      </dgm:t>
    </dgm:pt>
    <dgm:pt modelId="{02E2D1C5-7038-476A-A85C-C801D4BAD193}">
      <dgm:prSet custT="1"/>
      <dgm:spPr/>
      <dgm:t>
        <a:bodyPr/>
        <a:lstStyle/>
        <a:p>
          <a:r>
            <a:rPr lang="uk-UA" sz="1200" b="1" dirty="0" smtClean="0"/>
            <a:t>Ціннісне ставлення особистості до історичних, культурних і духовних надбань рідного краю</a:t>
          </a:r>
          <a:endParaRPr lang="ru-RU" sz="1200" b="1" dirty="0"/>
        </a:p>
      </dgm:t>
    </dgm:pt>
    <dgm:pt modelId="{1F2A91F1-F68D-4F67-A899-3CD6EADF446C}" type="parTrans" cxnId="{7EF96C75-09BD-43AF-890E-0DE7D2770836}">
      <dgm:prSet/>
      <dgm:spPr/>
      <dgm:t>
        <a:bodyPr/>
        <a:lstStyle/>
        <a:p>
          <a:endParaRPr lang="ru-RU"/>
        </a:p>
      </dgm:t>
    </dgm:pt>
    <dgm:pt modelId="{71EFD8A0-EB13-488A-A8D1-C23D1229C002}" type="sibTrans" cxnId="{7EF96C75-09BD-43AF-890E-0DE7D2770836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7565792-5923-49D4-A456-A3B61EA13072}">
      <dgm:prSet custT="1"/>
      <dgm:spPr/>
      <dgm:t>
        <a:bodyPr/>
        <a:lstStyle/>
        <a:p>
          <a:r>
            <a:rPr lang="uk-UA" sz="1600" b="1" dirty="0" smtClean="0"/>
            <a:t>Ціннісне ставлення особистості до себе</a:t>
          </a:r>
          <a:endParaRPr lang="ru-RU" sz="1600" b="1" dirty="0"/>
        </a:p>
      </dgm:t>
    </dgm:pt>
    <dgm:pt modelId="{6D5CECC4-2CD3-4982-ACFD-7DD1D0CD25FB}" type="parTrans" cxnId="{169E1FA1-42DB-4E64-B5A4-711AA99E4CAC}">
      <dgm:prSet/>
      <dgm:spPr/>
      <dgm:t>
        <a:bodyPr/>
        <a:lstStyle/>
        <a:p>
          <a:endParaRPr lang="ru-RU"/>
        </a:p>
      </dgm:t>
    </dgm:pt>
    <dgm:pt modelId="{FC212143-4F66-45F2-AA46-FCDB6902FC67}" type="sibTrans" cxnId="{169E1FA1-42DB-4E64-B5A4-711AA99E4CAC}">
      <dgm:prSet/>
      <dgm:spPr/>
      <dgm:t>
        <a:bodyPr/>
        <a:lstStyle/>
        <a:p>
          <a:endParaRPr lang="ru-RU"/>
        </a:p>
      </dgm:t>
    </dgm:pt>
    <dgm:pt modelId="{C2202692-7585-4445-998B-CA7EC28A6167}">
      <dgm:prSet phldrT="[Текст]" custT="1"/>
      <dgm:spPr/>
      <dgm:t>
        <a:bodyPr/>
        <a:lstStyle/>
        <a:p>
          <a:r>
            <a:rPr lang="uk-UA" sz="1400" b="1" dirty="0" smtClean="0"/>
            <a:t>Ціннісне ставлення особистості</a:t>
          </a:r>
        </a:p>
        <a:p>
          <a:r>
            <a:rPr lang="uk-UA" sz="1400" b="1" dirty="0" smtClean="0"/>
            <a:t>до сім'ї, родини, людей</a:t>
          </a:r>
          <a:endParaRPr lang="ru-RU" sz="1400" b="1" dirty="0"/>
        </a:p>
      </dgm:t>
    </dgm:pt>
    <dgm:pt modelId="{8B811E4E-11A6-4530-BE01-10F9ABB12260}" type="parTrans" cxnId="{9BFF094B-35E3-48FA-825F-DCA0D05B44D9}">
      <dgm:prSet/>
      <dgm:spPr/>
      <dgm:t>
        <a:bodyPr/>
        <a:lstStyle/>
        <a:p>
          <a:endParaRPr lang="ru-RU"/>
        </a:p>
      </dgm:t>
    </dgm:pt>
    <dgm:pt modelId="{1D3AE7B1-2CEA-4907-AFB0-EFB23143807A}" type="sibTrans" cxnId="{9BFF094B-35E3-48FA-825F-DCA0D05B44D9}">
      <dgm:prSet/>
      <dgm:spPr/>
      <dgm:t>
        <a:bodyPr/>
        <a:lstStyle/>
        <a:p>
          <a:endParaRPr lang="ru-RU"/>
        </a:p>
      </dgm:t>
    </dgm:pt>
    <dgm:pt modelId="{C9F781B1-62B5-45D2-894D-EE6A8558CDAC}" type="pres">
      <dgm:prSet presAssocID="{5741855F-8457-4A3F-8890-0D7E3D11087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B17B13-D2F5-4083-AAD8-ACB95FC713CB}" type="pres">
      <dgm:prSet presAssocID="{D74517BF-4454-4C4A-AA64-CD2D2F02A92F}" presName="centerShape" presStyleLbl="node0" presStyleIdx="0" presStyleCnt="1" custScaleX="168845"/>
      <dgm:spPr/>
      <dgm:t>
        <a:bodyPr/>
        <a:lstStyle/>
        <a:p>
          <a:endParaRPr lang="ru-RU"/>
        </a:p>
      </dgm:t>
    </dgm:pt>
    <dgm:pt modelId="{A3C73373-8683-426C-82D9-F1DD662AFD50}" type="pres">
      <dgm:prSet presAssocID="{AB9EE87B-853C-48DA-A922-C783AF4D930D}" presName="node" presStyleLbl="node1" presStyleIdx="0" presStyleCnt="7" custScaleX="193615" custScaleY="195044" custRadScaleRad="113416" custRadScaleInc="36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E15078-4DD0-4F23-8CC5-EB7890C67AD0}" type="pres">
      <dgm:prSet presAssocID="{AB9EE87B-853C-48DA-A922-C783AF4D930D}" presName="dummy" presStyleCnt="0"/>
      <dgm:spPr/>
    </dgm:pt>
    <dgm:pt modelId="{514F6D56-24E9-470F-832A-964986D55C6E}" type="pres">
      <dgm:prSet presAssocID="{982CB0D3-A4FB-4DBF-951F-004CFBC9DFB0}" presName="sibTrans" presStyleLbl="sibTrans2D1" presStyleIdx="0" presStyleCnt="7"/>
      <dgm:spPr/>
      <dgm:t>
        <a:bodyPr/>
        <a:lstStyle/>
        <a:p>
          <a:endParaRPr lang="ru-RU"/>
        </a:p>
      </dgm:t>
    </dgm:pt>
    <dgm:pt modelId="{00BC9368-6B26-4390-8F5E-9A18A2C0FDBD}" type="pres">
      <dgm:prSet presAssocID="{02E2D1C5-7038-476A-A85C-C801D4BAD193}" presName="node" presStyleLbl="node1" presStyleIdx="1" presStyleCnt="7" custScaleX="230776" custScaleY="185371" custRadScaleRad="156994" custRadScaleInc="-267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96A8B0-0AA5-4C32-846B-CE80BA1E4596}" type="pres">
      <dgm:prSet presAssocID="{02E2D1C5-7038-476A-A85C-C801D4BAD193}" presName="dummy" presStyleCnt="0"/>
      <dgm:spPr/>
    </dgm:pt>
    <dgm:pt modelId="{EC8A0437-3B3C-4CC0-95AC-996DED9A65DE}" type="pres">
      <dgm:prSet presAssocID="{71EFD8A0-EB13-488A-A8D1-C23D1229C002}" presName="sibTrans" presStyleLbl="sibTrans2D1" presStyleIdx="1" presStyleCnt="7"/>
      <dgm:spPr/>
      <dgm:t>
        <a:bodyPr/>
        <a:lstStyle/>
        <a:p>
          <a:endParaRPr lang="ru-RU"/>
        </a:p>
      </dgm:t>
    </dgm:pt>
    <dgm:pt modelId="{2D15452B-C23F-48A3-9963-8C4A309040FB}" type="pres">
      <dgm:prSet presAssocID="{C2202692-7585-4445-998B-CA7EC28A6167}" presName="node" presStyleLbl="node1" presStyleIdx="2" presStyleCnt="7" custScaleX="204544" custScaleY="167659" custRadScaleRad="153223" custRadScaleInc="-352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D3F058-F862-4AC8-8E35-66D3160280FA}" type="pres">
      <dgm:prSet presAssocID="{C2202692-7585-4445-998B-CA7EC28A6167}" presName="dummy" presStyleCnt="0"/>
      <dgm:spPr/>
    </dgm:pt>
    <dgm:pt modelId="{A9E6368C-ECC1-4F50-B458-12735E128B39}" type="pres">
      <dgm:prSet presAssocID="{1D3AE7B1-2CEA-4907-AFB0-EFB23143807A}" presName="sibTrans" presStyleLbl="sibTrans2D1" presStyleIdx="2" presStyleCnt="7"/>
      <dgm:spPr/>
      <dgm:t>
        <a:bodyPr/>
        <a:lstStyle/>
        <a:p>
          <a:endParaRPr lang="ru-RU"/>
        </a:p>
      </dgm:t>
    </dgm:pt>
    <dgm:pt modelId="{6528EC41-B7D0-41CB-89BC-0E25CD1BCEF3}" type="pres">
      <dgm:prSet presAssocID="{57565792-5923-49D4-A456-A3B61EA13072}" presName="node" presStyleLbl="node1" presStyleIdx="3" presStyleCnt="7" custScaleX="194340" custScaleY="191662" custRadScaleRad="127942" custRadScaleInc="53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2A1E3A-C963-49A2-8300-54F9A33693EA}" type="pres">
      <dgm:prSet presAssocID="{57565792-5923-49D4-A456-A3B61EA13072}" presName="dummy" presStyleCnt="0"/>
      <dgm:spPr/>
    </dgm:pt>
    <dgm:pt modelId="{2797D202-1FA7-41C6-B3E6-FA7D698B7423}" type="pres">
      <dgm:prSet presAssocID="{FC212143-4F66-45F2-AA46-FCDB6902FC67}" presName="sibTrans" presStyleLbl="sibTrans2D1" presStyleIdx="3" presStyleCnt="7"/>
      <dgm:spPr/>
      <dgm:t>
        <a:bodyPr/>
        <a:lstStyle/>
        <a:p>
          <a:endParaRPr lang="ru-RU"/>
        </a:p>
      </dgm:t>
    </dgm:pt>
    <dgm:pt modelId="{ED4B033B-A43C-4A28-AC01-3B3D9FE67142}" type="pres">
      <dgm:prSet presAssocID="{FE7F3FB2-5F5A-4E6E-8586-4A8884E0D29F}" presName="node" presStyleLbl="node1" presStyleIdx="4" presStyleCnt="7" custScaleX="210581" custScaleY="201818" custRadScaleRad="124608" custRadScaleInc="-6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16B97D-D800-4B27-BC04-AB1368E5DB52}" type="pres">
      <dgm:prSet presAssocID="{FE7F3FB2-5F5A-4E6E-8586-4A8884E0D29F}" presName="dummy" presStyleCnt="0"/>
      <dgm:spPr/>
    </dgm:pt>
    <dgm:pt modelId="{1BEC8ECB-984F-493F-BECF-DDF96B8DFCD7}" type="pres">
      <dgm:prSet presAssocID="{75A31B03-562E-4EF7-B210-033B00E90187}" presName="sibTrans" presStyleLbl="sibTrans2D1" presStyleIdx="4" presStyleCnt="7"/>
      <dgm:spPr/>
      <dgm:t>
        <a:bodyPr/>
        <a:lstStyle/>
        <a:p>
          <a:endParaRPr lang="ru-RU"/>
        </a:p>
      </dgm:t>
    </dgm:pt>
    <dgm:pt modelId="{F71941F7-8922-4D1F-86D2-0A417103CC3E}" type="pres">
      <dgm:prSet presAssocID="{35196AA8-7808-43D7-B515-1D1B4ED2BE0C}" presName="node" presStyleLbl="node1" presStyleIdx="5" presStyleCnt="7" custScaleX="194469" custScaleY="167660" custRadScaleRad="137505" custRadScaleInc="297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95AAAA-C295-4805-B1A3-3086231A9547}" type="pres">
      <dgm:prSet presAssocID="{35196AA8-7808-43D7-B515-1D1B4ED2BE0C}" presName="dummy" presStyleCnt="0"/>
      <dgm:spPr/>
    </dgm:pt>
    <dgm:pt modelId="{F5CD09D8-4A86-4478-BB77-9F596D7483BC}" type="pres">
      <dgm:prSet presAssocID="{2BB4E2EC-A233-4483-BD4E-929D7E0E375A}" presName="sibTrans" presStyleLbl="sibTrans2D1" presStyleIdx="5" presStyleCnt="7"/>
      <dgm:spPr/>
      <dgm:t>
        <a:bodyPr/>
        <a:lstStyle/>
        <a:p>
          <a:endParaRPr lang="ru-RU"/>
        </a:p>
      </dgm:t>
    </dgm:pt>
    <dgm:pt modelId="{E414D5F3-F64C-476C-8750-05788EB7D611}" type="pres">
      <dgm:prSet presAssocID="{44091337-D5E1-4A9A-859C-EC3A51945EE6}" presName="node" presStyleLbl="node1" presStyleIdx="6" presStyleCnt="7" custScaleX="194470" custScaleY="179104" custRadScaleRad="134264" custRadScaleInc="-33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D45F7C-415E-475D-853B-05410B0AA4BB}" type="pres">
      <dgm:prSet presAssocID="{44091337-D5E1-4A9A-859C-EC3A51945EE6}" presName="dummy" presStyleCnt="0"/>
      <dgm:spPr/>
    </dgm:pt>
    <dgm:pt modelId="{78D9E933-3ED5-4954-BA15-BF84769B9AE9}" type="pres">
      <dgm:prSet presAssocID="{4DC27338-6C06-4FBB-A553-BAAD19F79F72}" presName="sibTrans" presStyleLbl="sibTrans2D1" presStyleIdx="6" presStyleCnt="7"/>
      <dgm:spPr/>
      <dgm:t>
        <a:bodyPr/>
        <a:lstStyle/>
        <a:p>
          <a:endParaRPr lang="ru-RU"/>
        </a:p>
      </dgm:t>
    </dgm:pt>
  </dgm:ptLst>
  <dgm:cxnLst>
    <dgm:cxn modelId="{0584900F-9140-4814-9140-E65143F20835}" srcId="{D74517BF-4454-4C4A-AA64-CD2D2F02A92F}" destId="{35196AA8-7808-43D7-B515-1D1B4ED2BE0C}" srcOrd="5" destOrd="0" parTransId="{74659A8E-731C-41CD-A115-FD5A223E458D}" sibTransId="{2BB4E2EC-A233-4483-BD4E-929D7E0E375A}"/>
    <dgm:cxn modelId="{8BF48A9D-52A4-4928-B95C-9B66CCF32762}" type="presOf" srcId="{982CB0D3-A4FB-4DBF-951F-004CFBC9DFB0}" destId="{514F6D56-24E9-470F-832A-964986D55C6E}" srcOrd="0" destOrd="0" presId="urn:microsoft.com/office/officeart/2005/8/layout/radial6"/>
    <dgm:cxn modelId="{66FB205F-ECB3-439E-9C00-D2748A5E5557}" srcId="{D74517BF-4454-4C4A-AA64-CD2D2F02A92F}" destId="{44091337-D5E1-4A9A-859C-EC3A51945EE6}" srcOrd="6" destOrd="0" parTransId="{EF3D1921-73EB-478F-88E7-FE884F8351F7}" sibTransId="{4DC27338-6C06-4FBB-A553-BAAD19F79F72}"/>
    <dgm:cxn modelId="{84A65BC3-3572-463C-84DA-9C884EFBF425}" srcId="{D74517BF-4454-4C4A-AA64-CD2D2F02A92F}" destId="{AB9EE87B-853C-48DA-A922-C783AF4D930D}" srcOrd="0" destOrd="0" parTransId="{A6A1D5AF-F71C-4737-9443-764734D847DD}" sibTransId="{982CB0D3-A4FB-4DBF-951F-004CFBC9DFB0}"/>
    <dgm:cxn modelId="{A05A9DD3-4336-4C08-9358-2C02F38BC638}" type="presOf" srcId="{2BB4E2EC-A233-4483-BD4E-929D7E0E375A}" destId="{F5CD09D8-4A86-4478-BB77-9F596D7483BC}" srcOrd="0" destOrd="0" presId="urn:microsoft.com/office/officeart/2005/8/layout/radial6"/>
    <dgm:cxn modelId="{BE1A54AE-2F2A-4AF1-8746-CFB5C4D47C3A}" type="presOf" srcId="{FC212143-4F66-45F2-AA46-FCDB6902FC67}" destId="{2797D202-1FA7-41C6-B3E6-FA7D698B7423}" srcOrd="0" destOrd="0" presId="urn:microsoft.com/office/officeart/2005/8/layout/radial6"/>
    <dgm:cxn modelId="{9BFF094B-35E3-48FA-825F-DCA0D05B44D9}" srcId="{D74517BF-4454-4C4A-AA64-CD2D2F02A92F}" destId="{C2202692-7585-4445-998B-CA7EC28A6167}" srcOrd="2" destOrd="0" parTransId="{8B811E4E-11A6-4530-BE01-10F9ABB12260}" sibTransId="{1D3AE7B1-2CEA-4907-AFB0-EFB23143807A}"/>
    <dgm:cxn modelId="{54B94276-9DB2-4FD4-89BC-CB081D479B82}" type="presOf" srcId="{5741855F-8457-4A3F-8890-0D7E3D110874}" destId="{C9F781B1-62B5-45D2-894D-EE6A8558CDAC}" srcOrd="0" destOrd="0" presId="urn:microsoft.com/office/officeart/2005/8/layout/radial6"/>
    <dgm:cxn modelId="{7EF96C75-09BD-43AF-890E-0DE7D2770836}" srcId="{D74517BF-4454-4C4A-AA64-CD2D2F02A92F}" destId="{02E2D1C5-7038-476A-A85C-C801D4BAD193}" srcOrd="1" destOrd="0" parTransId="{1F2A91F1-F68D-4F67-A899-3CD6EADF446C}" sibTransId="{71EFD8A0-EB13-488A-A8D1-C23D1229C002}"/>
    <dgm:cxn modelId="{8C2ADAA0-CAC7-43AA-BF4D-5D38D5CAD17B}" type="presOf" srcId="{1D3AE7B1-2CEA-4907-AFB0-EFB23143807A}" destId="{A9E6368C-ECC1-4F50-B458-12735E128B39}" srcOrd="0" destOrd="0" presId="urn:microsoft.com/office/officeart/2005/8/layout/radial6"/>
    <dgm:cxn modelId="{E426DB6D-37E5-4D1D-B648-13A3942FCEE1}" type="presOf" srcId="{57565792-5923-49D4-A456-A3B61EA13072}" destId="{6528EC41-B7D0-41CB-89BC-0E25CD1BCEF3}" srcOrd="0" destOrd="0" presId="urn:microsoft.com/office/officeart/2005/8/layout/radial6"/>
    <dgm:cxn modelId="{1841121F-07C0-4EA9-A81F-1028179D4403}" type="presOf" srcId="{C2202692-7585-4445-998B-CA7EC28A6167}" destId="{2D15452B-C23F-48A3-9963-8C4A309040FB}" srcOrd="0" destOrd="0" presId="urn:microsoft.com/office/officeart/2005/8/layout/radial6"/>
    <dgm:cxn modelId="{CC14AB42-D071-432E-940A-E6469B57A89A}" type="presOf" srcId="{02E2D1C5-7038-476A-A85C-C801D4BAD193}" destId="{00BC9368-6B26-4390-8F5E-9A18A2C0FDBD}" srcOrd="0" destOrd="0" presId="urn:microsoft.com/office/officeart/2005/8/layout/radial6"/>
    <dgm:cxn modelId="{8F2F6640-879A-4D53-87C0-C25D1C493A6C}" type="presOf" srcId="{44091337-D5E1-4A9A-859C-EC3A51945EE6}" destId="{E414D5F3-F64C-476C-8750-05788EB7D611}" srcOrd="0" destOrd="0" presId="urn:microsoft.com/office/officeart/2005/8/layout/radial6"/>
    <dgm:cxn modelId="{FEC7ECB7-4DF9-4555-A817-2DA08C960000}" srcId="{5741855F-8457-4A3F-8890-0D7E3D110874}" destId="{D74517BF-4454-4C4A-AA64-CD2D2F02A92F}" srcOrd="0" destOrd="0" parTransId="{F3AECD57-8520-4F1E-A9AD-2EE6BF8F832F}" sibTransId="{18D83B92-588C-4A19-855F-178F97A23433}"/>
    <dgm:cxn modelId="{7FA5ED51-FDC0-4AC6-9555-4C74BE5EFC41}" type="presOf" srcId="{4DC27338-6C06-4FBB-A553-BAAD19F79F72}" destId="{78D9E933-3ED5-4954-BA15-BF84769B9AE9}" srcOrd="0" destOrd="0" presId="urn:microsoft.com/office/officeart/2005/8/layout/radial6"/>
    <dgm:cxn modelId="{5E774E9D-E26D-4358-BBD7-7060FC7942D3}" type="presOf" srcId="{D74517BF-4454-4C4A-AA64-CD2D2F02A92F}" destId="{28B17B13-D2F5-4083-AAD8-ACB95FC713CB}" srcOrd="0" destOrd="0" presId="urn:microsoft.com/office/officeart/2005/8/layout/radial6"/>
    <dgm:cxn modelId="{59FD17A2-EAD7-434C-9330-478033A7AC80}" type="presOf" srcId="{35196AA8-7808-43D7-B515-1D1B4ED2BE0C}" destId="{F71941F7-8922-4D1F-86D2-0A417103CC3E}" srcOrd="0" destOrd="0" presId="urn:microsoft.com/office/officeart/2005/8/layout/radial6"/>
    <dgm:cxn modelId="{8D82C250-12A7-49E1-9553-4096E8562A86}" type="presOf" srcId="{75A31B03-562E-4EF7-B210-033B00E90187}" destId="{1BEC8ECB-984F-493F-BECF-DDF96B8DFCD7}" srcOrd="0" destOrd="0" presId="urn:microsoft.com/office/officeart/2005/8/layout/radial6"/>
    <dgm:cxn modelId="{39B1C98A-6443-4B2D-B33D-48F8D47866E3}" type="presOf" srcId="{AB9EE87B-853C-48DA-A922-C783AF4D930D}" destId="{A3C73373-8683-426C-82D9-F1DD662AFD50}" srcOrd="0" destOrd="0" presId="urn:microsoft.com/office/officeart/2005/8/layout/radial6"/>
    <dgm:cxn modelId="{7D2436DF-50A4-4C4E-8232-448C41EDCEC7}" srcId="{D74517BF-4454-4C4A-AA64-CD2D2F02A92F}" destId="{FE7F3FB2-5F5A-4E6E-8586-4A8884E0D29F}" srcOrd="4" destOrd="0" parTransId="{33CBA974-3235-4D08-9C30-486A98C79EE0}" sibTransId="{75A31B03-562E-4EF7-B210-033B00E90187}"/>
    <dgm:cxn modelId="{E301C22B-B968-4D88-AE10-EF60C99E1360}" type="presOf" srcId="{FE7F3FB2-5F5A-4E6E-8586-4A8884E0D29F}" destId="{ED4B033B-A43C-4A28-AC01-3B3D9FE67142}" srcOrd="0" destOrd="0" presId="urn:microsoft.com/office/officeart/2005/8/layout/radial6"/>
    <dgm:cxn modelId="{EEFC5BA8-B6BC-4C10-896A-BDF2B8FCF4F4}" type="presOf" srcId="{71EFD8A0-EB13-488A-A8D1-C23D1229C002}" destId="{EC8A0437-3B3C-4CC0-95AC-996DED9A65DE}" srcOrd="0" destOrd="0" presId="urn:microsoft.com/office/officeart/2005/8/layout/radial6"/>
    <dgm:cxn modelId="{169E1FA1-42DB-4E64-B5A4-711AA99E4CAC}" srcId="{D74517BF-4454-4C4A-AA64-CD2D2F02A92F}" destId="{57565792-5923-49D4-A456-A3B61EA13072}" srcOrd="3" destOrd="0" parTransId="{6D5CECC4-2CD3-4982-ACFD-7DD1D0CD25FB}" sibTransId="{FC212143-4F66-45F2-AA46-FCDB6902FC67}"/>
    <dgm:cxn modelId="{CDBB1125-AB54-4B0E-8FDC-F67186DB776E}" type="presParOf" srcId="{C9F781B1-62B5-45D2-894D-EE6A8558CDAC}" destId="{28B17B13-D2F5-4083-AAD8-ACB95FC713CB}" srcOrd="0" destOrd="0" presId="urn:microsoft.com/office/officeart/2005/8/layout/radial6"/>
    <dgm:cxn modelId="{A6656A8F-5703-4880-9C1A-069D9D1A5A9F}" type="presParOf" srcId="{C9F781B1-62B5-45D2-894D-EE6A8558CDAC}" destId="{A3C73373-8683-426C-82D9-F1DD662AFD50}" srcOrd="1" destOrd="0" presId="urn:microsoft.com/office/officeart/2005/8/layout/radial6"/>
    <dgm:cxn modelId="{05AC37BC-A04B-4F83-AA4B-CC28EA59C815}" type="presParOf" srcId="{C9F781B1-62B5-45D2-894D-EE6A8558CDAC}" destId="{ECE15078-4DD0-4F23-8CC5-EB7890C67AD0}" srcOrd="2" destOrd="0" presId="urn:microsoft.com/office/officeart/2005/8/layout/radial6"/>
    <dgm:cxn modelId="{3E85DD28-8166-416A-B0CB-05A20453823A}" type="presParOf" srcId="{C9F781B1-62B5-45D2-894D-EE6A8558CDAC}" destId="{514F6D56-24E9-470F-832A-964986D55C6E}" srcOrd="3" destOrd="0" presId="urn:microsoft.com/office/officeart/2005/8/layout/radial6"/>
    <dgm:cxn modelId="{907A1FCA-F0CF-41A0-8891-07CD7917AFA5}" type="presParOf" srcId="{C9F781B1-62B5-45D2-894D-EE6A8558CDAC}" destId="{00BC9368-6B26-4390-8F5E-9A18A2C0FDBD}" srcOrd="4" destOrd="0" presId="urn:microsoft.com/office/officeart/2005/8/layout/radial6"/>
    <dgm:cxn modelId="{869509EB-C0E3-4E3B-B00F-FCE654E20B2D}" type="presParOf" srcId="{C9F781B1-62B5-45D2-894D-EE6A8558CDAC}" destId="{3D96A8B0-0AA5-4C32-846B-CE80BA1E4596}" srcOrd="5" destOrd="0" presId="urn:microsoft.com/office/officeart/2005/8/layout/radial6"/>
    <dgm:cxn modelId="{5B37B347-3211-411C-B149-EBB2B5C7B88A}" type="presParOf" srcId="{C9F781B1-62B5-45D2-894D-EE6A8558CDAC}" destId="{EC8A0437-3B3C-4CC0-95AC-996DED9A65DE}" srcOrd="6" destOrd="0" presId="urn:microsoft.com/office/officeart/2005/8/layout/radial6"/>
    <dgm:cxn modelId="{9033A36B-2529-4A36-A38F-19CE6C4F6C44}" type="presParOf" srcId="{C9F781B1-62B5-45D2-894D-EE6A8558CDAC}" destId="{2D15452B-C23F-48A3-9963-8C4A309040FB}" srcOrd="7" destOrd="0" presId="urn:microsoft.com/office/officeart/2005/8/layout/radial6"/>
    <dgm:cxn modelId="{B4CD900E-E16C-45F0-9868-AABE4924D1E8}" type="presParOf" srcId="{C9F781B1-62B5-45D2-894D-EE6A8558CDAC}" destId="{44D3F058-F862-4AC8-8E35-66D3160280FA}" srcOrd="8" destOrd="0" presId="urn:microsoft.com/office/officeart/2005/8/layout/radial6"/>
    <dgm:cxn modelId="{BDEC0207-C8C3-4D4B-96B1-5244DABEA41E}" type="presParOf" srcId="{C9F781B1-62B5-45D2-894D-EE6A8558CDAC}" destId="{A9E6368C-ECC1-4F50-B458-12735E128B39}" srcOrd="9" destOrd="0" presId="urn:microsoft.com/office/officeart/2005/8/layout/radial6"/>
    <dgm:cxn modelId="{9D173FE7-3400-4D9E-B418-EAF8BFC5968E}" type="presParOf" srcId="{C9F781B1-62B5-45D2-894D-EE6A8558CDAC}" destId="{6528EC41-B7D0-41CB-89BC-0E25CD1BCEF3}" srcOrd="10" destOrd="0" presId="urn:microsoft.com/office/officeart/2005/8/layout/radial6"/>
    <dgm:cxn modelId="{356E4995-42DE-4D66-94E5-A3A3F163A1F2}" type="presParOf" srcId="{C9F781B1-62B5-45D2-894D-EE6A8558CDAC}" destId="{BC2A1E3A-C963-49A2-8300-54F9A33693EA}" srcOrd="11" destOrd="0" presId="urn:microsoft.com/office/officeart/2005/8/layout/radial6"/>
    <dgm:cxn modelId="{7526F10F-04EE-4E6D-8D8F-B3F0BEADA78D}" type="presParOf" srcId="{C9F781B1-62B5-45D2-894D-EE6A8558CDAC}" destId="{2797D202-1FA7-41C6-B3E6-FA7D698B7423}" srcOrd="12" destOrd="0" presId="urn:microsoft.com/office/officeart/2005/8/layout/radial6"/>
    <dgm:cxn modelId="{196C6B6D-2E7B-4474-B355-D1C8B285A0D3}" type="presParOf" srcId="{C9F781B1-62B5-45D2-894D-EE6A8558CDAC}" destId="{ED4B033B-A43C-4A28-AC01-3B3D9FE67142}" srcOrd="13" destOrd="0" presId="urn:microsoft.com/office/officeart/2005/8/layout/radial6"/>
    <dgm:cxn modelId="{09AFC925-FF4B-4A4B-AC8F-AF965C2172F7}" type="presParOf" srcId="{C9F781B1-62B5-45D2-894D-EE6A8558CDAC}" destId="{BF16B97D-D800-4B27-BC04-AB1368E5DB52}" srcOrd="14" destOrd="0" presId="urn:microsoft.com/office/officeart/2005/8/layout/radial6"/>
    <dgm:cxn modelId="{15186ECF-76B1-48F1-9B63-70D46BE8A9D3}" type="presParOf" srcId="{C9F781B1-62B5-45D2-894D-EE6A8558CDAC}" destId="{1BEC8ECB-984F-493F-BECF-DDF96B8DFCD7}" srcOrd="15" destOrd="0" presId="urn:microsoft.com/office/officeart/2005/8/layout/radial6"/>
    <dgm:cxn modelId="{DAFEDC1D-FC5F-4625-9348-878637E90F1C}" type="presParOf" srcId="{C9F781B1-62B5-45D2-894D-EE6A8558CDAC}" destId="{F71941F7-8922-4D1F-86D2-0A417103CC3E}" srcOrd="16" destOrd="0" presId="urn:microsoft.com/office/officeart/2005/8/layout/radial6"/>
    <dgm:cxn modelId="{47CC88E7-4EA7-49DD-99A0-8B52D55F6686}" type="presParOf" srcId="{C9F781B1-62B5-45D2-894D-EE6A8558CDAC}" destId="{BC95AAAA-C295-4805-B1A3-3086231A9547}" srcOrd="17" destOrd="0" presId="urn:microsoft.com/office/officeart/2005/8/layout/radial6"/>
    <dgm:cxn modelId="{A5DD09C5-5600-4A12-9C0D-08CA64B71543}" type="presParOf" srcId="{C9F781B1-62B5-45D2-894D-EE6A8558CDAC}" destId="{F5CD09D8-4A86-4478-BB77-9F596D7483BC}" srcOrd="18" destOrd="0" presId="urn:microsoft.com/office/officeart/2005/8/layout/radial6"/>
    <dgm:cxn modelId="{57E3AB2D-EF4E-406F-9BE5-95D479D5B4F3}" type="presParOf" srcId="{C9F781B1-62B5-45D2-894D-EE6A8558CDAC}" destId="{E414D5F3-F64C-476C-8750-05788EB7D611}" srcOrd="19" destOrd="0" presId="urn:microsoft.com/office/officeart/2005/8/layout/radial6"/>
    <dgm:cxn modelId="{6E94B125-1D06-49A4-BCD7-1CB9574C75FF}" type="presParOf" srcId="{C9F781B1-62B5-45D2-894D-EE6A8558CDAC}" destId="{3CD45F7C-415E-475D-853B-05410B0AA4BB}" srcOrd="20" destOrd="0" presId="urn:microsoft.com/office/officeart/2005/8/layout/radial6"/>
    <dgm:cxn modelId="{EF4F6F46-8095-4D0F-8574-523FF44A6CF6}" type="presParOf" srcId="{C9F781B1-62B5-45D2-894D-EE6A8558CDAC}" destId="{78D9E933-3ED5-4954-BA15-BF84769B9AE9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82C7FD-0BE4-4598-855A-DC390670B4B3}">
      <dsp:nvSpPr>
        <dsp:cNvPr id="0" name=""/>
        <dsp:cNvSpPr/>
      </dsp:nvSpPr>
      <dsp:spPr>
        <a:xfrm>
          <a:off x="2031767" y="0"/>
          <a:ext cx="2104429" cy="1052214"/>
        </a:xfrm>
        <a:prstGeom prst="roundRect">
          <a:avLst>
            <a:gd name="adj" fmla="val 10000"/>
          </a:avLst>
        </a:prstGeom>
        <a:solidFill>
          <a:srgbClr val="FFFF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rgbClr val="FF0000"/>
              </a:solidFill>
            </a:rPr>
            <a:t>Учнівське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rgbClr val="FF0000"/>
              </a:solidFill>
            </a:rPr>
            <a:t>самоврядування</a:t>
          </a:r>
          <a:endParaRPr lang="ru-RU" sz="1800" kern="1200" dirty="0">
            <a:solidFill>
              <a:srgbClr val="FF0000"/>
            </a:solidFill>
          </a:endParaRPr>
        </a:p>
      </dsp:txBody>
      <dsp:txXfrm>
        <a:off x="2062585" y="30818"/>
        <a:ext cx="2042793" cy="990578"/>
      </dsp:txXfrm>
    </dsp:sp>
    <dsp:sp modelId="{F4011668-E8B5-4061-B1A5-8BE43A078754}">
      <dsp:nvSpPr>
        <dsp:cNvPr id="0" name=""/>
        <dsp:cNvSpPr/>
      </dsp:nvSpPr>
      <dsp:spPr>
        <a:xfrm rot="2073352" flipH="1">
          <a:off x="3864798" y="1433350"/>
          <a:ext cx="1181764" cy="33185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3964354" y="1499720"/>
        <a:ext cx="982652" cy="199112"/>
      </dsp:txXfrm>
    </dsp:sp>
    <dsp:sp modelId="{1FCF568C-FDBF-45D4-9B00-B406832236E6}">
      <dsp:nvSpPr>
        <dsp:cNvPr id="0" name=""/>
        <dsp:cNvSpPr/>
      </dsp:nvSpPr>
      <dsp:spPr>
        <a:xfrm rot="16200000">
          <a:off x="4377914" y="943020"/>
          <a:ext cx="2104429" cy="731804"/>
        </a:xfrm>
        <a:prstGeom prst="roundRect">
          <a:avLst>
            <a:gd name="adj" fmla="val 10000"/>
          </a:avLst>
        </a:prstGeom>
        <a:solidFill>
          <a:schemeClr val="accent3">
            <a:hueOff val="4500961"/>
            <a:satOff val="407"/>
            <a:lumOff val="-431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5-11 класи</a:t>
          </a:r>
          <a:endParaRPr lang="en-US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600" kern="1200" dirty="0" smtClean="0"/>
            <a:t>„Speranţa”</a:t>
          </a:r>
          <a:endParaRPr lang="ru-RU" sz="1600" kern="1200" dirty="0"/>
        </a:p>
      </dsp:txBody>
      <dsp:txXfrm>
        <a:off x="4399348" y="964454"/>
        <a:ext cx="2061561" cy="688936"/>
      </dsp:txXfrm>
    </dsp:sp>
    <dsp:sp modelId="{742D161A-EDA6-4F6C-B9BA-46D4F83F988C}">
      <dsp:nvSpPr>
        <dsp:cNvPr id="0" name=""/>
        <dsp:cNvSpPr/>
      </dsp:nvSpPr>
      <dsp:spPr>
        <a:xfrm rot="10841430">
          <a:off x="2934611" y="939731"/>
          <a:ext cx="203854" cy="36827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hueOff val="4500961"/>
            <a:satOff val="407"/>
            <a:lumOff val="-431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10800000">
        <a:off x="2995767" y="1013386"/>
        <a:ext cx="81542" cy="220965"/>
      </dsp:txXfrm>
    </dsp:sp>
    <dsp:sp modelId="{22B76FC0-457E-49DC-B82D-EBD6C79A812E}">
      <dsp:nvSpPr>
        <dsp:cNvPr id="0" name=""/>
        <dsp:cNvSpPr/>
      </dsp:nvSpPr>
      <dsp:spPr>
        <a:xfrm rot="16200000">
          <a:off x="-588303" y="958365"/>
          <a:ext cx="1929256" cy="579296"/>
        </a:xfrm>
        <a:prstGeom prst="roundRect">
          <a:avLst>
            <a:gd name="adj" fmla="val 10000"/>
          </a:avLst>
        </a:prstGeom>
        <a:solidFill>
          <a:schemeClr val="accent3">
            <a:hueOff val="9001922"/>
            <a:satOff val="813"/>
            <a:lumOff val="-863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1-4 класи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«</a:t>
          </a:r>
          <a:r>
            <a:rPr lang="uk-UA" sz="1800" kern="1200" dirty="0" err="1" smtClean="0"/>
            <a:t>Ликуричь</a:t>
          </a:r>
          <a:r>
            <a:rPr lang="uk-UA" sz="1800" kern="1200" dirty="0" smtClean="0"/>
            <a:t>»</a:t>
          </a:r>
          <a:endParaRPr lang="ru-RU" sz="1800" kern="1200" dirty="0"/>
        </a:p>
      </dsp:txBody>
      <dsp:txXfrm>
        <a:off x="-571336" y="975332"/>
        <a:ext cx="1895322" cy="545362"/>
      </dsp:txXfrm>
    </dsp:sp>
    <dsp:sp modelId="{07734A59-26BE-4194-A956-17A812A26070}">
      <dsp:nvSpPr>
        <dsp:cNvPr id="0" name=""/>
        <dsp:cNvSpPr/>
      </dsp:nvSpPr>
      <dsp:spPr>
        <a:xfrm rot="9020070" flipV="1">
          <a:off x="1030437" y="1210933"/>
          <a:ext cx="1050337" cy="30963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hueOff val="9001922"/>
            <a:satOff val="813"/>
            <a:lumOff val="-863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 rot="10800000">
        <a:off x="1123327" y="1272860"/>
        <a:ext cx="864557" cy="1857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A258B0-C0C6-4427-AC5C-13EFE2B1757B}">
      <dsp:nvSpPr>
        <dsp:cNvPr id="0" name=""/>
        <dsp:cNvSpPr/>
      </dsp:nvSpPr>
      <dsp:spPr>
        <a:xfrm>
          <a:off x="483431" y="116"/>
          <a:ext cx="1219776" cy="73186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/>
            <a:t>Центр  освіти та науки</a:t>
          </a:r>
          <a:endParaRPr lang="ru-RU" sz="1400" b="1" kern="1200" dirty="0"/>
        </a:p>
      </dsp:txBody>
      <dsp:txXfrm>
        <a:off x="483431" y="116"/>
        <a:ext cx="1219776" cy="731865"/>
      </dsp:txXfrm>
    </dsp:sp>
    <dsp:sp modelId="{1F322A02-483F-43A8-9754-6FBF1077B0DB}">
      <dsp:nvSpPr>
        <dsp:cNvPr id="0" name=""/>
        <dsp:cNvSpPr/>
      </dsp:nvSpPr>
      <dsp:spPr>
        <a:xfrm>
          <a:off x="1825184" y="116"/>
          <a:ext cx="1219776" cy="731865"/>
        </a:xfrm>
        <a:prstGeom prst="rect">
          <a:avLst/>
        </a:prstGeom>
        <a:solidFill>
          <a:schemeClr val="accent2">
            <a:hueOff val="-3465164"/>
            <a:satOff val="3131"/>
            <a:lumOff val="35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/>
            <a:t>Центр преси та інформації </a:t>
          </a:r>
          <a:endParaRPr lang="ru-RU" sz="1400" b="1" kern="1200" dirty="0"/>
        </a:p>
      </dsp:txBody>
      <dsp:txXfrm>
        <a:off x="1825184" y="116"/>
        <a:ext cx="1219776" cy="731865"/>
      </dsp:txXfrm>
    </dsp:sp>
    <dsp:sp modelId="{10030DCB-A4A5-4993-97DC-5ABDFD7F7CAB}">
      <dsp:nvSpPr>
        <dsp:cNvPr id="0" name=""/>
        <dsp:cNvSpPr/>
      </dsp:nvSpPr>
      <dsp:spPr>
        <a:xfrm>
          <a:off x="483431" y="853960"/>
          <a:ext cx="1219776" cy="731865"/>
        </a:xfrm>
        <a:prstGeom prst="rect">
          <a:avLst/>
        </a:prstGeom>
        <a:solidFill>
          <a:schemeClr val="accent2">
            <a:hueOff val="-6930327"/>
            <a:satOff val="6263"/>
            <a:lumOff val="70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/>
            <a:t>Центр соціального захисту дитини</a:t>
          </a:r>
          <a:endParaRPr lang="ru-RU" sz="1400" b="1" kern="1200" dirty="0"/>
        </a:p>
      </dsp:txBody>
      <dsp:txXfrm>
        <a:off x="483431" y="853960"/>
        <a:ext cx="1219776" cy="731865"/>
      </dsp:txXfrm>
    </dsp:sp>
    <dsp:sp modelId="{9D05E5BA-FE83-4027-B7BE-FFC75BA17E05}">
      <dsp:nvSpPr>
        <dsp:cNvPr id="0" name=""/>
        <dsp:cNvSpPr/>
      </dsp:nvSpPr>
      <dsp:spPr>
        <a:xfrm>
          <a:off x="1825184" y="853960"/>
          <a:ext cx="1219776" cy="731865"/>
        </a:xfrm>
        <a:prstGeom prst="rect">
          <a:avLst/>
        </a:prstGeom>
        <a:solidFill>
          <a:schemeClr val="accent2">
            <a:hueOff val="-10395492"/>
            <a:satOff val="9394"/>
            <a:lumOff val="106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/>
            <a:t>Центр спорту і охорони здоров'я</a:t>
          </a:r>
          <a:endParaRPr lang="ru-RU" sz="1400" b="1" kern="1200" dirty="0"/>
        </a:p>
      </dsp:txBody>
      <dsp:txXfrm>
        <a:off x="1825184" y="853960"/>
        <a:ext cx="1219776" cy="731865"/>
      </dsp:txXfrm>
    </dsp:sp>
    <dsp:sp modelId="{C40BB46B-0E33-4B2A-B6C4-82E8C50637CA}">
      <dsp:nvSpPr>
        <dsp:cNvPr id="0" name=""/>
        <dsp:cNvSpPr/>
      </dsp:nvSpPr>
      <dsp:spPr>
        <a:xfrm>
          <a:off x="483431" y="1707803"/>
          <a:ext cx="1219776" cy="731865"/>
        </a:xfrm>
        <a:prstGeom prst="rect">
          <a:avLst/>
        </a:prstGeom>
        <a:solidFill>
          <a:schemeClr val="accent2">
            <a:hueOff val="-13860655"/>
            <a:satOff val="12526"/>
            <a:lumOff val="141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Центр культури та дозвілля</a:t>
          </a:r>
          <a:endParaRPr lang="ru-RU" sz="1400" kern="1200" dirty="0"/>
        </a:p>
      </dsp:txBody>
      <dsp:txXfrm>
        <a:off x="483431" y="1707803"/>
        <a:ext cx="1219776" cy="731865"/>
      </dsp:txXfrm>
    </dsp:sp>
    <dsp:sp modelId="{07BBD6A1-94DF-4637-B5F9-33F06EB279D3}">
      <dsp:nvSpPr>
        <dsp:cNvPr id="0" name=""/>
        <dsp:cNvSpPr/>
      </dsp:nvSpPr>
      <dsp:spPr>
        <a:xfrm>
          <a:off x="1825184" y="1707803"/>
          <a:ext cx="1219776" cy="731865"/>
        </a:xfrm>
        <a:prstGeom prst="rect">
          <a:avLst/>
        </a:prstGeom>
        <a:solidFill>
          <a:schemeClr val="accent2">
            <a:hueOff val="-17325818"/>
            <a:satOff val="15657"/>
            <a:lumOff val="176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/>
            <a:t>Центр дисципліни та порядку </a:t>
          </a:r>
          <a:endParaRPr lang="ru-RU" sz="1400" b="1" kern="1200" dirty="0"/>
        </a:p>
      </dsp:txBody>
      <dsp:txXfrm>
        <a:off x="1825184" y="1707803"/>
        <a:ext cx="1219776" cy="7318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CC8B15-D274-4EFC-BF7D-8990292879CA}">
      <dsp:nvSpPr>
        <dsp:cNvPr id="0" name=""/>
        <dsp:cNvSpPr/>
      </dsp:nvSpPr>
      <dsp:spPr>
        <a:xfrm>
          <a:off x="902347" y="363447"/>
          <a:ext cx="3046956" cy="3046956"/>
        </a:xfrm>
        <a:prstGeom prst="blockArc">
          <a:avLst>
            <a:gd name="adj1" fmla="val 10771967"/>
            <a:gd name="adj2" fmla="val 17697399"/>
            <a:gd name="adj3" fmla="val 4638"/>
          </a:avLst>
        </a:prstGeom>
        <a:solidFill>
          <a:schemeClr val="accent2">
            <a:hueOff val="-17325818"/>
            <a:satOff val="15657"/>
            <a:lumOff val="176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2573FC-F764-44E6-A1CC-8DB8FB1DBFA7}">
      <dsp:nvSpPr>
        <dsp:cNvPr id="0" name=""/>
        <dsp:cNvSpPr/>
      </dsp:nvSpPr>
      <dsp:spPr>
        <a:xfrm>
          <a:off x="874746" y="661118"/>
          <a:ext cx="3046956" cy="3046956"/>
        </a:xfrm>
        <a:prstGeom prst="blockArc">
          <a:avLst>
            <a:gd name="adj1" fmla="val 3797796"/>
            <a:gd name="adj2" fmla="val 11463729"/>
            <a:gd name="adj3" fmla="val 4638"/>
          </a:avLst>
        </a:prstGeom>
        <a:solidFill>
          <a:schemeClr val="accent2">
            <a:hueOff val="-11550546"/>
            <a:satOff val="10438"/>
            <a:lumOff val="117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DD9DF3-6036-4D85-85DB-6DDAFF87C602}">
      <dsp:nvSpPr>
        <dsp:cNvPr id="0" name=""/>
        <dsp:cNvSpPr/>
      </dsp:nvSpPr>
      <dsp:spPr>
        <a:xfrm>
          <a:off x="2165250" y="638517"/>
          <a:ext cx="3046956" cy="3046956"/>
        </a:xfrm>
        <a:prstGeom prst="blockArc">
          <a:avLst>
            <a:gd name="adj1" fmla="val 21262737"/>
            <a:gd name="adj2" fmla="val 6881803"/>
            <a:gd name="adj3" fmla="val 4638"/>
          </a:avLst>
        </a:prstGeom>
        <a:solidFill>
          <a:schemeClr val="accent2">
            <a:hueOff val="-5775273"/>
            <a:satOff val="5219"/>
            <a:lumOff val="58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922C94-02DC-4B54-B43E-9F327DEB4541}">
      <dsp:nvSpPr>
        <dsp:cNvPr id="0" name=""/>
        <dsp:cNvSpPr/>
      </dsp:nvSpPr>
      <dsp:spPr>
        <a:xfrm>
          <a:off x="2163962" y="360724"/>
          <a:ext cx="3046956" cy="3046956"/>
        </a:xfrm>
        <a:prstGeom prst="blockArc">
          <a:avLst>
            <a:gd name="adj1" fmla="val 14687759"/>
            <a:gd name="adj2" fmla="val 305406"/>
            <a:gd name="adj3" fmla="val 4638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6B7E81-2E2B-4FE4-A6A9-84E65140B56D}">
      <dsp:nvSpPr>
        <dsp:cNvPr id="0" name=""/>
        <dsp:cNvSpPr/>
      </dsp:nvSpPr>
      <dsp:spPr>
        <a:xfrm>
          <a:off x="1832426" y="1202845"/>
          <a:ext cx="2384973" cy="18238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FFFF00"/>
              </a:solidFill>
            </a:rPr>
            <a:t>1-4 клас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FFFF00"/>
              </a:solidFill>
            </a:rPr>
            <a:t>«Світлички»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FFFF00"/>
              </a:solidFill>
            </a:rPr>
            <a:t>«</a:t>
          </a:r>
          <a:r>
            <a:rPr lang="ro-RO" sz="2000" b="1" kern="1200" dirty="0" smtClean="0">
              <a:solidFill>
                <a:srgbClr val="FFFF00"/>
              </a:solidFill>
            </a:rPr>
            <a:t>Licurici”</a:t>
          </a:r>
          <a:endParaRPr lang="ru-RU" sz="2000" b="1" kern="1200" dirty="0">
            <a:solidFill>
              <a:srgbClr val="FFFF00"/>
            </a:solidFill>
          </a:endParaRPr>
        </a:p>
      </dsp:txBody>
      <dsp:txXfrm>
        <a:off x="2181697" y="1469936"/>
        <a:ext cx="1686431" cy="1289628"/>
      </dsp:txXfrm>
    </dsp:sp>
    <dsp:sp modelId="{B2DFEC51-3445-41EA-AEC6-006F87E1644B}">
      <dsp:nvSpPr>
        <dsp:cNvPr id="0" name=""/>
        <dsp:cNvSpPr/>
      </dsp:nvSpPr>
      <dsp:spPr>
        <a:xfrm>
          <a:off x="1580649" y="-9528"/>
          <a:ext cx="2946149" cy="109451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Центр «Навчання»</a:t>
          </a:r>
          <a:endParaRPr lang="ru-RU" sz="2000" kern="1200" dirty="0"/>
        </a:p>
      </dsp:txBody>
      <dsp:txXfrm>
        <a:off x="2012103" y="150760"/>
        <a:ext cx="2083241" cy="773939"/>
      </dsp:txXfrm>
    </dsp:sp>
    <dsp:sp modelId="{4996EC3E-8DDF-41A6-B070-C40150B132A0}">
      <dsp:nvSpPr>
        <dsp:cNvPr id="0" name=""/>
        <dsp:cNvSpPr/>
      </dsp:nvSpPr>
      <dsp:spPr>
        <a:xfrm>
          <a:off x="4243443" y="1224153"/>
          <a:ext cx="1852556" cy="1584161"/>
        </a:xfrm>
        <a:prstGeom prst="ellipse">
          <a:avLst/>
        </a:prstGeom>
        <a:solidFill>
          <a:schemeClr val="accent2">
            <a:hueOff val="-5775273"/>
            <a:satOff val="5219"/>
            <a:lumOff val="58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Центр </a:t>
          </a:r>
          <a:r>
            <a:rPr lang="uk-UA" sz="1600" b="1" kern="1200" dirty="0" smtClean="0"/>
            <a:t>«Веселих та </a:t>
          </a:r>
          <a:r>
            <a:rPr lang="uk-UA" sz="1400" b="1" kern="1200" dirty="0" smtClean="0"/>
            <a:t>винахідливих»</a:t>
          </a:r>
          <a:endParaRPr lang="ru-RU" sz="1400" b="1" kern="1200" dirty="0"/>
        </a:p>
      </dsp:txBody>
      <dsp:txXfrm>
        <a:off x="4514744" y="1456148"/>
        <a:ext cx="1309954" cy="1120171"/>
      </dsp:txXfrm>
    </dsp:sp>
    <dsp:sp modelId="{8EE227AF-02A0-4018-921F-2F6D57F9D2AE}">
      <dsp:nvSpPr>
        <dsp:cNvPr id="0" name=""/>
        <dsp:cNvSpPr/>
      </dsp:nvSpPr>
      <dsp:spPr>
        <a:xfrm>
          <a:off x="1872209" y="3058086"/>
          <a:ext cx="2389495" cy="911881"/>
        </a:xfrm>
        <a:prstGeom prst="ellipse">
          <a:avLst/>
        </a:prstGeom>
        <a:solidFill>
          <a:schemeClr val="accent2">
            <a:hueOff val="-11550546"/>
            <a:satOff val="10438"/>
            <a:lumOff val="117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Центр «Друзі охайності»</a:t>
          </a:r>
          <a:endParaRPr lang="ru-RU" sz="1800" kern="1200" dirty="0"/>
        </a:p>
      </dsp:txBody>
      <dsp:txXfrm>
        <a:off x="2222142" y="3191628"/>
        <a:ext cx="1689629" cy="644797"/>
      </dsp:txXfrm>
    </dsp:sp>
    <dsp:sp modelId="{D77FAF5F-1957-4FE9-A9DA-6E079868FBD1}">
      <dsp:nvSpPr>
        <dsp:cNvPr id="0" name=""/>
        <dsp:cNvSpPr/>
      </dsp:nvSpPr>
      <dsp:spPr>
        <a:xfrm>
          <a:off x="0" y="1254824"/>
          <a:ext cx="1875452" cy="1288473"/>
        </a:xfrm>
        <a:prstGeom prst="ellipse">
          <a:avLst/>
        </a:prstGeom>
        <a:solidFill>
          <a:schemeClr val="accent2">
            <a:hueOff val="-17325818"/>
            <a:satOff val="15657"/>
            <a:lumOff val="176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Центр «Дивосвіт»</a:t>
          </a:r>
          <a:endParaRPr lang="ru-RU" sz="1800" kern="1200" dirty="0"/>
        </a:p>
      </dsp:txBody>
      <dsp:txXfrm>
        <a:off x="274654" y="1443517"/>
        <a:ext cx="1326144" cy="9110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067D54-4BD6-43BC-A3C5-DF7D60A39A23}">
      <dsp:nvSpPr>
        <dsp:cNvPr id="0" name=""/>
        <dsp:cNvSpPr/>
      </dsp:nvSpPr>
      <dsp:spPr>
        <a:xfrm rot="5391671">
          <a:off x="-376799" y="1012032"/>
          <a:ext cx="1542669" cy="17412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CF34C9-00DF-4D82-BACF-2AACEDBFF9DB}">
      <dsp:nvSpPr>
        <dsp:cNvPr id="0" name=""/>
        <dsp:cNvSpPr/>
      </dsp:nvSpPr>
      <dsp:spPr>
        <a:xfrm>
          <a:off x="0" y="35797"/>
          <a:ext cx="1934765" cy="116085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Центр культури та дозвілля</a:t>
          </a:r>
          <a:endParaRPr lang="ru-RU" sz="1800" kern="1200" dirty="0"/>
        </a:p>
      </dsp:txBody>
      <dsp:txXfrm>
        <a:off x="34000" y="69797"/>
        <a:ext cx="1866765" cy="1092859"/>
      </dsp:txXfrm>
    </dsp:sp>
    <dsp:sp modelId="{8EB45A72-0762-421F-AC69-4616B22556F6}">
      <dsp:nvSpPr>
        <dsp:cNvPr id="0" name=""/>
        <dsp:cNvSpPr/>
      </dsp:nvSpPr>
      <dsp:spPr>
        <a:xfrm rot="5394190">
          <a:off x="-253400" y="2445703"/>
          <a:ext cx="1313254" cy="17412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8FD22E-87A2-4204-972B-FD7C24AE3863}">
      <dsp:nvSpPr>
        <dsp:cNvPr id="0" name=""/>
        <dsp:cNvSpPr/>
      </dsp:nvSpPr>
      <dsp:spPr>
        <a:xfrm>
          <a:off x="9450" y="1584175"/>
          <a:ext cx="1934765" cy="116085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Центр спорту і охорони здоров</a:t>
          </a:r>
          <a:r>
            <a:rPr lang="uk-UA" sz="1800" kern="1200" dirty="0" smtClean="0">
              <a:latin typeface="Trebuchet MS"/>
            </a:rPr>
            <a:t>'</a:t>
          </a:r>
          <a:r>
            <a:rPr lang="uk-UA" sz="1800" kern="1200" dirty="0" smtClean="0"/>
            <a:t>я</a:t>
          </a:r>
          <a:endParaRPr lang="ru-RU" sz="1800" kern="1200" dirty="0"/>
        </a:p>
      </dsp:txBody>
      <dsp:txXfrm>
        <a:off x="43450" y="1618175"/>
        <a:ext cx="1866765" cy="1092859"/>
      </dsp:txXfrm>
    </dsp:sp>
    <dsp:sp modelId="{6C1FA144-BB21-4D45-806A-5C01D0FD3E89}">
      <dsp:nvSpPr>
        <dsp:cNvPr id="0" name=""/>
        <dsp:cNvSpPr/>
      </dsp:nvSpPr>
      <dsp:spPr>
        <a:xfrm>
          <a:off x="415762" y="3102330"/>
          <a:ext cx="4132425" cy="17412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1B2CC8-A95C-41DD-ACFA-2B5D1A1DFB79}">
      <dsp:nvSpPr>
        <dsp:cNvPr id="0" name=""/>
        <dsp:cNvSpPr/>
      </dsp:nvSpPr>
      <dsp:spPr>
        <a:xfrm>
          <a:off x="17383" y="2903140"/>
          <a:ext cx="1934765" cy="116085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Центр соціального захисту дитини</a:t>
          </a:r>
          <a:endParaRPr lang="ru-RU" sz="1800" kern="1200" dirty="0"/>
        </a:p>
      </dsp:txBody>
      <dsp:txXfrm>
        <a:off x="51383" y="2937140"/>
        <a:ext cx="1866765" cy="1092859"/>
      </dsp:txXfrm>
    </dsp:sp>
    <dsp:sp modelId="{002EA451-D55E-4DF2-8C33-D20F134A0342}">
      <dsp:nvSpPr>
        <dsp:cNvPr id="0" name=""/>
        <dsp:cNvSpPr/>
      </dsp:nvSpPr>
      <dsp:spPr>
        <a:xfrm rot="16200000">
          <a:off x="3864126" y="2406843"/>
          <a:ext cx="1379547" cy="17412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1500A9-BA93-4FC1-B13E-D8E18CD62E44}">
      <dsp:nvSpPr>
        <dsp:cNvPr id="0" name=""/>
        <dsp:cNvSpPr/>
      </dsp:nvSpPr>
      <dsp:spPr>
        <a:xfrm>
          <a:off x="4161234" y="2903140"/>
          <a:ext cx="1934765" cy="116085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Центр преси та інформації</a:t>
          </a:r>
          <a:endParaRPr lang="ru-RU" sz="1800" kern="1200" dirty="0"/>
        </a:p>
      </dsp:txBody>
      <dsp:txXfrm>
        <a:off x="4195234" y="2937140"/>
        <a:ext cx="1866765" cy="1092859"/>
      </dsp:txXfrm>
    </dsp:sp>
    <dsp:sp modelId="{49DB3BE6-49B3-4067-99FE-F6F7A381AEB3}">
      <dsp:nvSpPr>
        <dsp:cNvPr id="0" name=""/>
        <dsp:cNvSpPr/>
      </dsp:nvSpPr>
      <dsp:spPr>
        <a:xfrm rot="16200000">
          <a:off x="3803529" y="955273"/>
          <a:ext cx="1500741" cy="17412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B32CB9-C03B-41A8-9C6E-CAFBD414AC3D}">
      <dsp:nvSpPr>
        <dsp:cNvPr id="0" name=""/>
        <dsp:cNvSpPr/>
      </dsp:nvSpPr>
      <dsp:spPr>
        <a:xfrm>
          <a:off x="4161234" y="1512167"/>
          <a:ext cx="1934765" cy="116085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Центр освіти і науки</a:t>
          </a:r>
          <a:endParaRPr lang="ru-RU" sz="1800" kern="1200" dirty="0"/>
        </a:p>
      </dsp:txBody>
      <dsp:txXfrm>
        <a:off x="4195234" y="1546167"/>
        <a:ext cx="1866765" cy="1092859"/>
      </dsp:txXfrm>
    </dsp:sp>
    <dsp:sp modelId="{8F31FF4E-1410-4D66-8EC9-07C722173C1F}">
      <dsp:nvSpPr>
        <dsp:cNvPr id="0" name=""/>
        <dsp:cNvSpPr/>
      </dsp:nvSpPr>
      <dsp:spPr>
        <a:xfrm>
          <a:off x="4161234" y="0"/>
          <a:ext cx="1934765" cy="116085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Центр дисципліни та порядку</a:t>
          </a:r>
          <a:endParaRPr lang="ru-RU" sz="1800" kern="1200" dirty="0"/>
        </a:p>
      </dsp:txBody>
      <dsp:txXfrm>
        <a:off x="4195234" y="34000"/>
        <a:ext cx="1866765" cy="109285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D9E933-3ED5-4954-BA15-BF84769B9AE9}">
      <dsp:nvSpPr>
        <dsp:cNvPr id="0" name=""/>
        <dsp:cNvSpPr/>
      </dsp:nvSpPr>
      <dsp:spPr>
        <a:xfrm>
          <a:off x="758587" y="297875"/>
          <a:ext cx="3377349" cy="3377349"/>
        </a:xfrm>
        <a:prstGeom prst="blockArc">
          <a:avLst>
            <a:gd name="adj1" fmla="val 13490122"/>
            <a:gd name="adj2" fmla="val 17471371"/>
            <a:gd name="adj3" fmla="val 3900"/>
          </a:avLst>
        </a:prstGeom>
        <a:solidFill>
          <a:schemeClr val="accent2">
            <a:hueOff val="-17325818"/>
            <a:satOff val="15657"/>
            <a:lumOff val="176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CD09D8-4A86-4478-BB77-9F596D7483BC}">
      <dsp:nvSpPr>
        <dsp:cNvPr id="0" name=""/>
        <dsp:cNvSpPr/>
      </dsp:nvSpPr>
      <dsp:spPr>
        <a:xfrm>
          <a:off x="792823" y="262401"/>
          <a:ext cx="3377349" cy="3377349"/>
        </a:xfrm>
        <a:prstGeom prst="blockArc">
          <a:avLst>
            <a:gd name="adj1" fmla="val 9843713"/>
            <a:gd name="adj2" fmla="val 13387758"/>
            <a:gd name="adj3" fmla="val 3900"/>
          </a:avLst>
        </a:prstGeom>
        <a:solidFill>
          <a:schemeClr val="accent2">
            <a:hueOff val="-14438182"/>
            <a:satOff val="13047"/>
            <a:lumOff val="14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EC8ECB-984F-493F-BECF-DDF96B8DFCD7}">
      <dsp:nvSpPr>
        <dsp:cNvPr id="0" name=""/>
        <dsp:cNvSpPr/>
      </dsp:nvSpPr>
      <dsp:spPr>
        <a:xfrm>
          <a:off x="798889" y="284203"/>
          <a:ext cx="3377349" cy="3377349"/>
        </a:xfrm>
        <a:prstGeom prst="blockArc">
          <a:avLst>
            <a:gd name="adj1" fmla="val 6141371"/>
            <a:gd name="adj2" fmla="val 9890699"/>
            <a:gd name="adj3" fmla="val 3900"/>
          </a:avLst>
        </a:prstGeom>
        <a:solidFill>
          <a:schemeClr val="accent2">
            <a:hueOff val="-11550546"/>
            <a:satOff val="10438"/>
            <a:lumOff val="117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97D202-1FA7-41C6-B3E6-FA7D698B7423}">
      <dsp:nvSpPr>
        <dsp:cNvPr id="0" name=""/>
        <dsp:cNvSpPr/>
      </dsp:nvSpPr>
      <dsp:spPr>
        <a:xfrm>
          <a:off x="1334529" y="505356"/>
          <a:ext cx="3377349" cy="3377349"/>
        </a:xfrm>
        <a:prstGeom prst="blockArc">
          <a:avLst>
            <a:gd name="adj1" fmla="val 3449215"/>
            <a:gd name="adj2" fmla="val 7350785"/>
            <a:gd name="adj3" fmla="val 3900"/>
          </a:avLst>
        </a:prstGeom>
        <a:solidFill>
          <a:schemeClr val="accent2">
            <a:hueOff val="-8662909"/>
            <a:satOff val="7828"/>
            <a:lumOff val="88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E6368C-ECC1-4F50-B458-12735E128B39}">
      <dsp:nvSpPr>
        <dsp:cNvPr id="0" name=""/>
        <dsp:cNvSpPr/>
      </dsp:nvSpPr>
      <dsp:spPr>
        <a:xfrm>
          <a:off x="1872189" y="283761"/>
          <a:ext cx="3377349" cy="3377349"/>
        </a:xfrm>
        <a:prstGeom prst="blockArc">
          <a:avLst>
            <a:gd name="adj1" fmla="val 897357"/>
            <a:gd name="adj2" fmla="val 4662923"/>
            <a:gd name="adj3" fmla="val 3900"/>
          </a:avLst>
        </a:prstGeom>
        <a:solidFill>
          <a:schemeClr val="accent2">
            <a:hueOff val="-5775273"/>
            <a:satOff val="5219"/>
            <a:lumOff val="58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8A0437-3B3C-4CC0-95AC-996DED9A65DE}">
      <dsp:nvSpPr>
        <dsp:cNvPr id="0" name=""/>
        <dsp:cNvSpPr/>
      </dsp:nvSpPr>
      <dsp:spPr>
        <a:xfrm>
          <a:off x="1911469" y="157248"/>
          <a:ext cx="3377349" cy="3377349"/>
        </a:xfrm>
        <a:prstGeom prst="blockArc">
          <a:avLst>
            <a:gd name="adj1" fmla="val 19375634"/>
            <a:gd name="adj2" fmla="val 1172473"/>
            <a:gd name="adj3" fmla="val 39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4F6D56-24E9-470F-832A-964986D55C6E}">
      <dsp:nvSpPr>
        <dsp:cNvPr id="0" name=""/>
        <dsp:cNvSpPr/>
      </dsp:nvSpPr>
      <dsp:spPr>
        <a:xfrm>
          <a:off x="2009922" y="275675"/>
          <a:ext cx="3377349" cy="3377349"/>
        </a:xfrm>
        <a:prstGeom prst="blockArc">
          <a:avLst>
            <a:gd name="adj1" fmla="val 14806663"/>
            <a:gd name="adj2" fmla="val 19055762"/>
            <a:gd name="adj3" fmla="val 39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B17B13-D2F5-4083-AAD8-ACB95FC713CB}">
      <dsp:nvSpPr>
        <dsp:cNvPr id="0" name=""/>
        <dsp:cNvSpPr/>
      </dsp:nvSpPr>
      <dsp:spPr>
        <a:xfrm>
          <a:off x="1921803" y="1445139"/>
          <a:ext cx="2206316" cy="13067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FF0000"/>
              </a:solidFill>
            </a:rPr>
            <a:t>Основні орієнтири виховання</a:t>
          </a:r>
          <a:endParaRPr lang="ru-RU" sz="2000" b="1" kern="1200" dirty="0">
            <a:solidFill>
              <a:srgbClr val="FF0000"/>
            </a:solidFill>
          </a:endParaRPr>
        </a:p>
      </dsp:txBody>
      <dsp:txXfrm>
        <a:off x="2244910" y="1636502"/>
        <a:ext cx="1560102" cy="923984"/>
      </dsp:txXfrm>
    </dsp:sp>
    <dsp:sp modelId="{A3C73373-8683-426C-82D9-F1DD662AFD50}">
      <dsp:nvSpPr>
        <dsp:cNvPr id="0" name=""/>
        <dsp:cNvSpPr/>
      </dsp:nvSpPr>
      <dsp:spPr>
        <a:xfrm>
          <a:off x="2160242" y="-449282"/>
          <a:ext cx="1770991" cy="178406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bg1"/>
              </a:solidFill>
            </a:rPr>
            <a:t>Ціннісне </a:t>
          </a:r>
          <a:r>
            <a:rPr lang="uk-UA" sz="1600" b="1" kern="1200" dirty="0" smtClean="0">
              <a:solidFill>
                <a:schemeClr val="bg1"/>
              </a:solidFill>
            </a:rPr>
            <a:t>ставлення особистості до суспільства і держави</a:t>
          </a:r>
          <a:endParaRPr lang="ru-RU" sz="1600" b="1" kern="1200" dirty="0">
            <a:solidFill>
              <a:schemeClr val="bg1"/>
            </a:solidFill>
          </a:endParaRPr>
        </a:p>
      </dsp:txBody>
      <dsp:txXfrm>
        <a:off x="2419598" y="-188012"/>
        <a:ext cx="1252279" cy="1261522"/>
      </dsp:txXfrm>
    </dsp:sp>
    <dsp:sp modelId="{00BC9368-6B26-4390-8F5E-9A18A2C0FDBD}">
      <dsp:nvSpPr>
        <dsp:cNvPr id="0" name=""/>
        <dsp:cNvSpPr/>
      </dsp:nvSpPr>
      <dsp:spPr>
        <a:xfrm>
          <a:off x="3865763" y="0"/>
          <a:ext cx="2110902" cy="1695584"/>
        </a:xfrm>
        <a:prstGeom prst="ellipse">
          <a:avLst/>
        </a:prstGeom>
        <a:solidFill>
          <a:schemeClr val="accent2">
            <a:hueOff val="-2887636"/>
            <a:satOff val="2609"/>
            <a:lumOff val="29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/>
            <a:t>Ціннісне ставлення особистості до історичних, культурних і духовних надбань рідного краю</a:t>
          </a:r>
          <a:endParaRPr lang="ru-RU" sz="1200" b="1" kern="1200" dirty="0"/>
        </a:p>
      </dsp:txBody>
      <dsp:txXfrm>
        <a:off x="4174897" y="248313"/>
        <a:ext cx="1492634" cy="1198958"/>
      </dsp:txXfrm>
    </dsp:sp>
    <dsp:sp modelId="{2D15452B-C23F-48A3-9963-8C4A309040FB}">
      <dsp:nvSpPr>
        <dsp:cNvPr id="0" name=""/>
        <dsp:cNvSpPr/>
      </dsp:nvSpPr>
      <dsp:spPr>
        <a:xfrm>
          <a:off x="4225040" y="1632958"/>
          <a:ext cx="1870959" cy="1533572"/>
        </a:xfrm>
        <a:prstGeom prst="ellipse">
          <a:avLst/>
        </a:prstGeom>
        <a:solidFill>
          <a:schemeClr val="accent2">
            <a:hueOff val="-5775273"/>
            <a:satOff val="5219"/>
            <a:lumOff val="58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/>
            <a:t>Ціннісне ставлення особистості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/>
            <a:t>до сім'ї, родини, людей</a:t>
          </a:r>
          <a:endParaRPr lang="ru-RU" sz="1400" b="1" kern="1200" dirty="0"/>
        </a:p>
      </dsp:txBody>
      <dsp:txXfrm>
        <a:off x="4499036" y="1857544"/>
        <a:ext cx="1322967" cy="1084400"/>
      </dsp:txXfrm>
    </dsp:sp>
    <dsp:sp modelId="{6528EC41-B7D0-41CB-89BC-0E25CD1BCEF3}">
      <dsp:nvSpPr>
        <dsp:cNvPr id="0" name=""/>
        <dsp:cNvSpPr/>
      </dsp:nvSpPr>
      <dsp:spPr>
        <a:xfrm>
          <a:off x="3024341" y="2713705"/>
          <a:ext cx="1777623" cy="1753127"/>
        </a:xfrm>
        <a:prstGeom prst="ellipse">
          <a:avLst/>
        </a:prstGeom>
        <a:solidFill>
          <a:schemeClr val="accent2">
            <a:hueOff val="-8662909"/>
            <a:satOff val="7828"/>
            <a:lumOff val="88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/>
            <a:t>Ціннісне ставлення особистості до себе</a:t>
          </a:r>
          <a:endParaRPr lang="ru-RU" sz="1600" b="1" kern="1200" dirty="0"/>
        </a:p>
      </dsp:txBody>
      <dsp:txXfrm>
        <a:off x="3284668" y="2970445"/>
        <a:ext cx="1256969" cy="1239647"/>
      </dsp:txXfrm>
    </dsp:sp>
    <dsp:sp modelId="{ED4B033B-A43C-4A28-AC01-3B3D9FE67142}">
      <dsp:nvSpPr>
        <dsp:cNvPr id="0" name=""/>
        <dsp:cNvSpPr/>
      </dsp:nvSpPr>
      <dsp:spPr>
        <a:xfrm>
          <a:off x="1170163" y="2667257"/>
          <a:ext cx="1926179" cy="1846024"/>
        </a:xfrm>
        <a:prstGeom prst="ellipse">
          <a:avLst/>
        </a:prstGeom>
        <a:solidFill>
          <a:schemeClr val="accent2">
            <a:hueOff val="-11550546"/>
            <a:satOff val="10438"/>
            <a:lumOff val="117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/>
            <a:t>Ціннісне ставлення особистості до природи</a:t>
          </a:r>
          <a:endParaRPr lang="ru-RU" sz="1600" b="1" kern="1200" dirty="0"/>
        </a:p>
      </dsp:txBody>
      <dsp:txXfrm>
        <a:off x="1452245" y="2937601"/>
        <a:ext cx="1362015" cy="1305336"/>
      </dsp:txXfrm>
    </dsp:sp>
    <dsp:sp modelId="{F71941F7-8922-4D1F-86D2-0A417103CC3E}">
      <dsp:nvSpPr>
        <dsp:cNvPr id="0" name=""/>
        <dsp:cNvSpPr/>
      </dsp:nvSpPr>
      <dsp:spPr>
        <a:xfrm>
          <a:off x="0" y="1638950"/>
          <a:ext cx="1778803" cy="1533582"/>
        </a:xfrm>
        <a:prstGeom prst="ellipse">
          <a:avLst/>
        </a:prstGeom>
        <a:solidFill>
          <a:schemeClr val="accent2">
            <a:hueOff val="-14438182"/>
            <a:satOff val="13047"/>
            <a:lumOff val="147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/>
            <a:t>Ціннісне ставлення особистості до праці</a:t>
          </a:r>
          <a:endParaRPr lang="ru-RU" sz="1600" b="1" kern="1200" dirty="0"/>
        </a:p>
      </dsp:txBody>
      <dsp:txXfrm>
        <a:off x="260500" y="1863538"/>
        <a:ext cx="1257803" cy="1084406"/>
      </dsp:txXfrm>
    </dsp:sp>
    <dsp:sp modelId="{E414D5F3-F64C-476C-8750-05788EB7D611}">
      <dsp:nvSpPr>
        <dsp:cNvPr id="0" name=""/>
        <dsp:cNvSpPr/>
      </dsp:nvSpPr>
      <dsp:spPr>
        <a:xfrm>
          <a:off x="383707" y="0"/>
          <a:ext cx="1778812" cy="1638260"/>
        </a:xfrm>
        <a:prstGeom prst="ellipse">
          <a:avLst/>
        </a:prstGeom>
        <a:solidFill>
          <a:schemeClr val="accent2">
            <a:hueOff val="-17325818"/>
            <a:satOff val="15657"/>
            <a:lumOff val="176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/>
            <a:t>Ціннісне ставлення особистості до мистецтва</a:t>
          </a:r>
          <a:endParaRPr lang="ru-RU" sz="1600" b="1" kern="1200" dirty="0"/>
        </a:p>
      </dsp:txBody>
      <dsp:txXfrm>
        <a:off x="644208" y="239918"/>
        <a:ext cx="1257810" cy="11584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A5EE18-F337-4C52-89FF-17EFA29B4748}" type="datetimeFigureOut">
              <a:rPr lang="ru-RU" smtClean="0"/>
              <a:t>10.11.2013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FE6903-0854-4492-9E21-C53CD878CC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669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6903-0854-4492-9E21-C53CD878CCC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775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6903-0854-4492-9E21-C53CD878CCC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158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6903-0854-4492-9E21-C53CD878CCC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953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6903-0854-4492-9E21-C53CD878CCC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130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6903-0854-4492-9E21-C53CD878CCC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950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wmf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3.png"/><Relationship Id="rId7" Type="http://schemas.openxmlformats.org/officeDocument/2006/relationships/image" Target="../media/image4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59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3.jpe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1.jpe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0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38233" y="1700808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3600" b="1" spc="300" dirty="0">
                <a:ln w="11430" cmpd="sng">
                  <a:solidFill>
                    <a:srgbClr val="7FD13B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7FD13B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7FD13B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7FD13B">
                      <a:satMod val="220000"/>
                      <a:alpha val="35000"/>
                    </a:srgbClr>
                  </a:glow>
                </a:effectLst>
              </a:rPr>
              <a:t/>
            </a:r>
            <a:br>
              <a:rPr lang="uk-UA" sz="3600" b="1" spc="300" dirty="0">
                <a:ln w="11430" cmpd="sng">
                  <a:solidFill>
                    <a:srgbClr val="7FD13B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7FD13B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7FD13B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7FD13B">
                      <a:satMod val="220000"/>
                      <a:alpha val="35000"/>
                    </a:srgbClr>
                  </a:glow>
                </a:effectLst>
              </a:rPr>
            </a:br>
            <a:endParaRPr lang="ru-RU" sz="1600" dirty="0"/>
          </a:p>
        </p:txBody>
      </p:sp>
      <p:sp>
        <p:nvSpPr>
          <p:cNvPr id="4" name="Двойная волна 3"/>
          <p:cNvSpPr/>
          <p:nvPr/>
        </p:nvSpPr>
        <p:spPr>
          <a:xfrm>
            <a:off x="3923928" y="2924944"/>
            <a:ext cx="5040560" cy="2880320"/>
          </a:xfrm>
          <a:prstGeom prst="doubleWave">
            <a:avLst>
              <a:gd name="adj1" fmla="val 6250"/>
              <a:gd name="adj2" fmla="val 228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err="1">
                <a:solidFill>
                  <a:srgbClr val="FFFF00"/>
                </a:solidFill>
              </a:rPr>
              <a:t>Учнівське</a:t>
            </a:r>
            <a:r>
              <a:rPr lang="ru-RU" sz="4400" b="1" dirty="0">
                <a:solidFill>
                  <a:srgbClr val="FFFF00"/>
                </a:solidFill>
              </a:rPr>
              <a:t> </a:t>
            </a:r>
            <a:r>
              <a:rPr lang="ru-RU" sz="4400" b="1" dirty="0" err="1">
                <a:solidFill>
                  <a:srgbClr val="FFFF00"/>
                </a:solidFill>
              </a:rPr>
              <a:t>самоврядування</a:t>
            </a:r>
            <a:endParaRPr lang="ru-RU" sz="4400" b="1" dirty="0">
              <a:solidFill>
                <a:srgbClr val="FFFF00"/>
              </a:solidFill>
            </a:endParaRPr>
          </a:p>
          <a:p>
            <a:pPr algn="ctr"/>
            <a:r>
              <a:rPr lang="ru-RU" sz="4400" b="1" dirty="0">
                <a:solidFill>
                  <a:srgbClr val="FFFF00"/>
                </a:solidFill>
              </a:rPr>
              <a:t>«</a:t>
            </a:r>
            <a:r>
              <a:rPr lang="ru-RU" sz="4400" b="1" dirty="0" err="1">
                <a:solidFill>
                  <a:srgbClr val="FFFF00"/>
                </a:solidFill>
              </a:rPr>
              <a:t>Баштина</a:t>
            </a:r>
            <a:r>
              <a:rPr lang="ru-RU" sz="4400" b="1" dirty="0">
                <a:solidFill>
                  <a:srgbClr val="FFFF00"/>
                </a:solidFill>
              </a:rPr>
              <a:t>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537" y="337229"/>
            <a:ext cx="432048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err="1">
                <a:solidFill>
                  <a:srgbClr val="7030A0"/>
                </a:solidFill>
              </a:rPr>
              <a:t>Девізом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err="1">
                <a:solidFill>
                  <a:srgbClr val="7030A0"/>
                </a:solidFill>
              </a:rPr>
              <a:t>діяльності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err="1">
                <a:solidFill>
                  <a:srgbClr val="7030A0"/>
                </a:solidFill>
              </a:rPr>
              <a:t>органів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err="1">
                <a:solidFill>
                  <a:srgbClr val="7030A0"/>
                </a:solidFill>
              </a:rPr>
              <a:t>шкільного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err="1">
                <a:solidFill>
                  <a:srgbClr val="7030A0"/>
                </a:solidFill>
              </a:rPr>
              <a:t>самоврядування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smtClean="0">
                <a:solidFill>
                  <a:srgbClr val="7030A0"/>
                </a:solidFill>
              </a:rPr>
              <a:t>: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“</a:t>
            </a:r>
            <a:r>
              <a:rPr lang="ru-RU" b="1" dirty="0" err="1">
                <a:solidFill>
                  <a:srgbClr val="FF0000"/>
                </a:solidFill>
              </a:rPr>
              <a:t>Пропонуй</a:t>
            </a:r>
            <a:r>
              <a:rPr lang="ru-RU" b="1" dirty="0">
                <a:solidFill>
                  <a:srgbClr val="FF0000"/>
                </a:solidFill>
              </a:rPr>
              <a:t>! </a:t>
            </a:r>
            <a:r>
              <a:rPr lang="ru-RU" b="1" dirty="0" err="1">
                <a:solidFill>
                  <a:srgbClr val="FF0000"/>
                </a:solidFill>
              </a:rPr>
              <a:t>Плануй</a:t>
            </a:r>
            <a:r>
              <a:rPr lang="ru-RU" b="1" dirty="0">
                <a:solidFill>
                  <a:srgbClr val="FF0000"/>
                </a:solidFill>
              </a:rPr>
              <a:t>! </a:t>
            </a:r>
            <a:r>
              <a:rPr lang="ru-RU" b="1" dirty="0" err="1">
                <a:solidFill>
                  <a:srgbClr val="FF0000"/>
                </a:solidFill>
              </a:rPr>
              <a:t>Організовуй</a:t>
            </a:r>
            <a:r>
              <a:rPr lang="ru-RU" b="1" dirty="0">
                <a:solidFill>
                  <a:srgbClr val="FF0000"/>
                </a:solidFill>
              </a:rPr>
              <a:t>! </a:t>
            </a:r>
            <a:r>
              <a:rPr lang="ru-RU" b="1" dirty="0" err="1">
                <a:solidFill>
                  <a:srgbClr val="FF0000"/>
                </a:solidFill>
              </a:rPr>
              <a:t>Виконуй</a:t>
            </a:r>
            <a:r>
              <a:rPr lang="ru-RU" b="1" dirty="0" smtClean="0">
                <a:solidFill>
                  <a:srgbClr val="FF0000"/>
                </a:solidFill>
              </a:rPr>
              <a:t>!”</a:t>
            </a:r>
          </a:p>
          <a:p>
            <a:r>
              <a:rPr lang="uk-UA" b="1" dirty="0" err="1" smtClean="0">
                <a:solidFill>
                  <a:srgbClr val="00B0F0"/>
                </a:solidFill>
              </a:rPr>
              <a:t>Символика</a:t>
            </a:r>
            <a:endParaRPr lang="en-US" b="1" dirty="0" smtClean="0">
              <a:solidFill>
                <a:srgbClr val="00B0F0"/>
              </a:solidFill>
            </a:endParaRPr>
          </a:p>
          <a:p>
            <a:r>
              <a:rPr lang="uk-UA" sz="1400" b="1" dirty="0" smtClean="0">
                <a:solidFill>
                  <a:srgbClr val="00B0F0"/>
                </a:solidFill>
              </a:rPr>
              <a:t>Прапор: </a:t>
            </a:r>
            <a:r>
              <a:rPr lang="uk-UA" sz="1400" b="1" dirty="0" err="1" smtClean="0"/>
              <a:t>дво</a:t>
            </a:r>
            <a:r>
              <a:rPr lang="uk-UA" sz="1400" b="1" dirty="0" smtClean="0"/>
              <a:t> – кольоровий :зелений і білий </a:t>
            </a:r>
          </a:p>
          <a:p>
            <a:r>
              <a:rPr lang="uk-UA" sz="1400" b="1" dirty="0" smtClean="0"/>
              <a:t>Символи молодості держави і вічно молодості школи.</a:t>
            </a:r>
          </a:p>
          <a:p>
            <a:r>
              <a:rPr lang="uk-UA" sz="1400" b="1" dirty="0" smtClean="0">
                <a:solidFill>
                  <a:srgbClr val="00B0F0"/>
                </a:solidFill>
              </a:rPr>
              <a:t>Герб – </a:t>
            </a:r>
            <a:r>
              <a:rPr lang="uk-UA" sz="1400" b="1" dirty="0" smtClean="0"/>
              <a:t>знак що має форму щита жовтого </a:t>
            </a:r>
            <a:r>
              <a:rPr lang="uk-UA" sz="1400" b="1" dirty="0" err="1" smtClean="0"/>
              <a:t>коліру</a:t>
            </a:r>
            <a:r>
              <a:rPr lang="uk-UA" sz="1400" b="1" dirty="0" smtClean="0"/>
              <a:t>.  На щиті зображення книги, білого голубця та золотих зірок.  </a:t>
            </a:r>
          </a:p>
          <a:p>
            <a:r>
              <a:rPr lang="uk-UA" sz="1400" b="1" dirty="0" smtClean="0">
                <a:solidFill>
                  <a:srgbClr val="00B0F0"/>
                </a:solidFill>
              </a:rPr>
              <a:t>Гімн школи </a:t>
            </a:r>
            <a:r>
              <a:rPr lang="uk-UA" sz="1400" b="1" dirty="0" smtClean="0"/>
              <a:t>– офіційна урочиста пісня </a:t>
            </a:r>
            <a:endParaRPr lang="ro-RO" sz="1400" b="1" dirty="0" smtClean="0"/>
          </a:p>
          <a:p>
            <a:r>
              <a:rPr lang="uk-UA" sz="1400" b="1" dirty="0" smtClean="0"/>
              <a:t>«</a:t>
            </a:r>
            <a:r>
              <a:rPr lang="ro-RO" sz="1400" b="1" dirty="0" smtClean="0"/>
              <a:t>Cît trâim pe acest pămînt</a:t>
            </a:r>
            <a:r>
              <a:rPr lang="ro-RO" sz="1400" b="1" dirty="0" smtClean="0">
                <a:solidFill>
                  <a:srgbClr val="00B0F0"/>
                </a:solidFill>
              </a:rPr>
              <a:t>”</a:t>
            </a:r>
            <a:r>
              <a:rPr lang="uk-UA" sz="1400" b="1" dirty="0">
                <a:solidFill>
                  <a:srgbClr val="00B0F0"/>
                </a:solidFill>
              </a:rPr>
              <a:t>.</a:t>
            </a:r>
            <a:endParaRPr lang="ru-RU" sz="1400" b="1" dirty="0">
              <a:solidFill>
                <a:srgbClr val="00B0F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4399"/>
            <a:ext cx="3655982" cy="243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Волна 2"/>
          <p:cNvSpPr/>
          <p:nvPr/>
        </p:nvSpPr>
        <p:spPr>
          <a:xfrm>
            <a:off x="6390902" y="940064"/>
            <a:ext cx="2016224" cy="740281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перфолента 5"/>
          <p:cNvSpPr/>
          <p:nvPr/>
        </p:nvSpPr>
        <p:spPr>
          <a:xfrm flipV="1">
            <a:off x="6413786" y="337229"/>
            <a:ext cx="2016224" cy="819199"/>
          </a:xfrm>
          <a:prstGeom prst="flowChartPunchedTap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перфолента 10"/>
          <p:cNvSpPr/>
          <p:nvPr/>
        </p:nvSpPr>
        <p:spPr>
          <a:xfrm flipV="1">
            <a:off x="6440295" y="315116"/>
            <a:ext cx="2016224" cy="819199"/>
          </a:xfrm>
          <a:prstGeom prst="flowChartPunchedTap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DCIM\103NIKON\DSCN479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0" t="24207" r="11405" b="6393"/>
          <a:stretch/>
        </p:blipFill>
        <p:spPr bwMode="auto">
          <a:xfrm rot="5400000">
            <a:off x="155142" y="645057"/>
            <a:ext cx="3289098" cy="237626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03848" y="332656"/>
            <a:ext cx="496825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Дьяченко Христина</a:t>
            </a:r>
          </a:p>
          <a:p>
            <a:r>
              <a:rPr lang="uk-UA" dirty="0" smtClean="0"/>
              <a:t> учениця 10-Б класу</a:t>
            </a:r>
            <a:endParaRPr lang="ru-RU" dirty="0" smtClean="0"/>
          </a:p>
          <a:p>
            <a:r>
              <a:rPr lang="ru-RU" b="1" dirty="0" smtClean="0">
                <a:solidFill>
                  <a:srgbClr val="0070C0"/>
                </a:solidFill>
              </a:rPr>
              <a:t>Президент </a:t>
            </a:r>
            <a:r>
              <a:rPr lang="ru-RU" b="1" dirty="0" err="1" smtClean="0">
                <a:solidFill>
                  <a:srgbClr val="0070C0"/>
                </a:solidFill>
              </a:rPr>
              <a:t>учнівського</a:t>
            </a:r>
            <a:r>
              <a:rPr lang="ru-RU" b="1" dirty="0" smtClean="0">
                <a:solidFill>
                  <a:srgbClr val="0070C0"/>
                </a:solidFill>
              </a:rPr>
              <a:t>  </a:t>
            </a:r>
            <a:r>
              <a:rPr lang="ru-RU" b="1" dirty="0" err="1" smtClean="0">
                <a:solidFill>
                  <a:srgbClr val="0070C0"/>
                </a:solidFill>
              </a:rPr>
              <a:t>самоврядування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</a:p>
          <a:p>
            <a:r>
              <a:rPr lang="uk-UA" b="1" dirty="0">
                <a:solidFill>
                  <a:srgbClr val="0070C0"/>
                </a:solidFill>
              </a:rPr>
              <a:t> </a:t>
            </a:r>
            <a:r>
              <a:rPr lang="uk-UA" b="1" dirty="0" smtClean="0">
                <a:solidFill>
                  <a:srgbClr val="0070C0"/>
                </a:solidFill>
              </a:rPr>
              <a:t>    «</a:t>
            </a:r>
            <a:r>
              <a:rPr lang="uk-UA" b="1" dirty="0" err="1" smtClean="0">
                <a:solidFill>
                  <a:srgbClr val="0070C0"/>
                </a:solidFill>
              </a:rPr>
              <a:t>Баштіна</a:t>
            </a:r>
            <a:r>
              <a:rPr lang="uk-UA" b="1" dirty="0" smtClean="0">
                <a:solidFill>
                  <a:srgbClr val="0070C0"/>
                </a:solidFill>
              </a:rPr>
              <a:t>»</a:t>
            </a:r>
            <a:endParaRPr lang="en-US" b="1" dirty="0" smtClean="0">
              <a:solidFill>
                <a:srgbClr val="0070C0"/>
              </a:solidFill>
            </a:endParaRPr>
          </a:p>
          <a:p>
            <a:r>
              <a:rPr lang="uk-UA" b="1" dirty="0" smtClean="0">
                <a:solidFill>
                  <a:srgbClr val="FF0000"/>
                </a:solidFill>
              </a:rPr>
              <a:t>Функції президента:</a:t>
            </a:r>
          </a:p>
          <a:p>
            <a:r>
              <a:rPr lang="uk-UA" b="1" dirty="0" smtClean="0">
                <a:solidFill>
                  <a:srgbClr val="0070C0"/>
                </a:solidFill>
              </a:rPr>
              <a:t>- організовує діяльність шкільного парламенту відповідно до плану роботи,рішення парламенту;</a:t>
            </a:r>
          </a:p>
          <a:p>
            <a:pPr marL="285750" indent="-285750">
              <a:buFontTx/>
              <a:buChar char="-"/>
            </a:pPr>
            <a:r>
              <a:rPr lang="uk-UA" b="1" dirty="0" smtClean="0">
                <a:solidFill>
                  <a:srgbClr val="0070C0"/>
                </a:solidFill>
              </a:rPr>
              <a:t>організовує навчання радників шкільного парламенту;</a:t>
            </a:r>
          </a:p>
          <a:p>
            <a:pPr marL="285750" indent="-285750">
              <a:buFontTx/>
              <a:buChar char="-"/>
            </a:pPr>
            <a:r>
              <a:rPr lang="uk-UA" b="1" dirty="0">
                <a:solidFill>
                  <a:srgbClr val="0070C0"/>
                </a:solidFill>
              </a:rPr>
              <a:t>с</a:t>
            </a:r>
            <a:r>
              <a:rPr lang="uk-UA" b="1" dirty="0" smtClean="0">
                <a:solidFill>
                  <a:srgbClr val="0070C0"/>
                </a:solidFill>
              </a:rPr>
              <a:t>истематично скликає чергові засідання ШП.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G:\DCIM\106NIKON\DSCN527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7" t="15193" r="24826" b="10778"/>
          <a:stretch/>
        </p:blipFill>
        <p:spPr bwMode="auto">
          <a:xfrm>
            <a:off x="1282921" y="3573016"/>
            <a:ext cx="2257677" cy="271783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Блок-схема: подготовка 2"/>
          <p:cNvSpPr/>
          <p:nvPr/>
        </p:nvSpPr>
        <p:spPr>
          <a:xfrm>
            <a:off x="3923928" y="3851815"/>
            <a:ext cx="4248174" cy="1305377"/>
          </a:xfrm>
          <a:prstGeom prst="flowChartPreparation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err="1" smtClean="0">
                <a:solidFill>
                  <a:schemeClr val="tx1"/>
                </a:solidFill>
              </a:rPr>
              <a:t>Мунтяну</a:t>
            </a:r>
            <a:r>
              <a:rPr lang="uk-UA" dirty="0" smtClean="0">
                <a:solidFill>
                  <a:schemeClr val="tx1"/>
                </a:solidFill>
              </a:rPr>
              <a:t> Оксана</a:t>
            </a:r>
          </a:p>
          <a:p>
            <a:pPr algn="ctr"/>
            <a:r>
              <a:rPr lang="uk-UA" dirty="0">
                <a:solidFill>
                  <a:schemeClr val="tx1"/>
                </a:solidFill>
              </a:rPr>
              <a:t>у</a:t>
            </a:r>
            <a:r>
              <a:rPr lang="uk-UA" dirty="0" smtClean="0">
                <a:solidFill>
                  <a:schemeClr val="tx1"/>
                </a:solidFill>
              </a:rPr>
              <a:t>чениця 9 класу</a:t>
            </a:r>
          </a:p>
          <a:p>
            <a:pPr algn="ctr"/>
            <a:r>
              <a:rPr lang="uk-UA" b="1" dirty="0" smtClean="0">
                <a:solidFill>
                  <a:srgbClr val="0070C0"/>
                </a:solidFill>
              </a:rPr>
              <a:t>прем'єр міністр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66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Лента лицом вниз 2"/>
          <p:cNvSpPr/>
          <p:nvPr/>
        </p:nvSpPr>
        <p:spPr>
          <a:xfrm>
            <a:off x="1403648" y="476672"/>
            <a:ext cx="6984776" cy="1152129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Центр освіти і науки</a:t>
            </a:r>
          </a:p>
          <a:p>
            <a:pPr algn="ctr"/>
            <a:r>
              <a:rPr lang="uk-UA" sz="1600" dirty="0" smtClean="0"/>
              <a:t>Ціннісне ставлення особистості до себе</a:t>
            </a:r>
            <a:endParaRPr lang="ru-RU" sz="1600" dirty="0"/>
          </a:p>
        </p:txBody>
      </p:sp>
      <p:pic>
        <p:nvPicPr>
          <p:cNvPr id="6146" name="Picture 2" descr="G:\DCIM\106NIKON\DSCN526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7" t="6898" r="7660" b="9463"/>
          <a:stretch/>
        </p:blipFill>
        <p:spPr bwMode="auto">
          <a:xfrm>
            <a:off x="536965" y="1484784"/>
            <a:ext cx="1802787" cy="17555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2915816" y="1636851"/>
            <a:ext cx="3096344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b="1" dirty="0" smtClean="0">
                <a:solidFill>
                  <a:srgbClr val="00B0F0"/>
                </a:solidFill>
              </a:rPr>
              <a:t>Бринза Геннадій</a:t>
            </a:r>
          </a:p>
          <a:p>
            <a:r>
              <a:rPr lang="uk-UA" sz="1400" b="1" dirty="0" smtClean="0">
                <a:solidFill>
                  <a:srgbClr val="FFC000"/>
                </a:solidFill>
              </a:rPr>
              <a:t>Учень 10-Б класу</a:t>
            </a:r>
          </a:p>
          <a:p>
            <a:r>
              <a:rPr lang="uk-UA" sz="1400" b="1" dirty="0" smtClean="0">
                <a:solidFill>
                  <a:srgbClr val="FFC000"/>
                </a:solidFill>
              </a:rPr>
              <a:t>Міністр центру освіти і науки</a:t>
            </a:r>
          </a:p>
          <a:p>
            <a:r>
              <a:rPr lang="uk-UA" sz="1400" b="1" dirty="0" smtClean="0">
                <a:solidFill>
                  <a:srgbClr val="00B0F0"/>
                </a:solidFill>
              </a:rPr>
              <a:t>Консультант:Коваль С.В. ЗНВР</a:t>
            </a:r>
          </a:p>
          <a:p>
            <a:r>
              <a:rPr lang="uk-UA" sz="1600" b="1" dirty="0" smtClean="0">
                <a:solidFill>
                  <a:srgbClr val="FF0000"/>
                </a:solidFill>
              </a:rPr>
              <a:t>Ціннісне ставлення особистості до себе</a:t>
            </a:r>
            <a:endParaRPr lang="uk-UA" sz="1600" b="1" dirty="0">
              <a:solidFill>
                <a:srgbClr val="FF0000"/>
              </a:solidFill>
            </a:endParaRPr>
          </a:p>
          <a:p>
            <a:r>
              <a:rPr lang="uk-UA" sz="1600" b="1" i="1" dirty="0" smtClean="0"/>
              <a:t>Мета:організація змістовного дозвілля дітей і молоді з урахуванням їхніх інтересів;</a:t>
            </a:r>
          </a:p>
          <a:p>
            <a:r>
              <a:rPr lang="uk-UA" sz="1600" b="1" i="1" dirty="0" smtClean="0"/>
              <a:t>- залучення школярів до підготовки та проведення інтелектуальних програм та конкурсів;</a:t>
            </a:r>
          </a:p>
          <a:p>
            <a:r>
              <a:rPr lang="ru-RU" sz="1600" b="1" i="1" dirty="0" smtClean="0"/>
              <a:t>-</a:t>
            </a:r>
            <a:r>
              <a:rPr lang="ru-RU" sz="1600" b="1" i="1" dirty="0" err="1" smtClean="0"/>
              <a:t>залучення</a:t>
            </a:r>
            <a:r>
              <a:rPr lang="ru-RU" sz="1600" b="1" i="1" dirty="0" smtClean="0"/>
              <a:t>  </a:t>
            </a:r>
            <a:r>
              <a:rPr lang="ru-RU" sz="1600" b="1" i="1" dirty="0" err="1"/>
              <a:t>учнів</a:t>
            </a:r>
            <a:r>
              <a:rPr lang="ru-RU" sz="1600" b="1" i="1" dirty="0"/>
              <a:t> до </a:t>
            </a:r>
            <a:r>
              <a:rPr lang="ru-RU" sz="1600" b="1" i="1" dirty="0" err="1"/>
              <a:t>гурткової</a:t>
            </a:r>
            <a:r>
              <a:rPr lang="ru-RU" sz="1600" b="1" i="1" dirty="0"/>
              <a:t> </a:t>
            </a:r>
            <a:r>
              <a:rPr lang="ru-RU" sz="1600" b="1" i="1" dirty="0" err="1"/>
              <a:t>роботи</a:t>
            </a:r>
            <a:r>
              <a:rPr lang="ru-RU" sz="1600" b="1" i="1" dirty="0"/>
              <a:t> та </a:t>
            </a:r>
            <a:r>
              <a:rPr lang="ru-RU" sz="1600" b="1" i="1" dirty="0" err="1" smtClean="0"/>
              <a:t>секціях,МАН</a:t>
            </a:r>
            <a:r>
              <a:rPr lang="ru-RU" sz="1600" b="1" i="1" dirty="0"/>
              <a:t>;</a:t>
            </a:r>
          </a:p>
          <a:p>
            <a:r>
              <a:rPr lang="ru-RU" sz="1600" b="1" i="1" dirty="0"/>
              <a:t>-</a:t>
            </a:r>
            <a:r>
              <a:rPr lang="ru-RU" sz="1600" b="1" i="1" dirty="0" err="1" smtClean="0"/>
              <a:t>співпраця</a:t>
            </a:r>
            <a:r>
              <a:rPr lang="ru-RU" sz="1600" b="1" i="1" dirty="0" smtClean="0"/>
              <a:t>  </a:t>
            </a:r>
            <a:r>
              <a:rPr lang="ru-RU" sz="1600" b="1" i="1" dirty="0"/>
              <a:t>з </a:t>
            </a:r>
            <a:r>
              <a:rPr lang="ru-RU" sz="1600" b="1" i="1" dirty="0" err="1"/>
              <a:t>вчителями</a:t>
            </a:r>
            <a:r>
              <a:rPr lang="ru-RU" sz="1600" b="1" i="1" dirty="0"/>
              <a:t> в </a:t>
            </a:r>
            <a:r>
              <a:rPr lang="ru-RU" sz="1600" b="1" i="1" dirty="0" err="1"/>
              <a:t>організації</a:t>
            </a:r>
            <a:r>
              <a:rPr lang="ru-RU" sz="1600" b="1" i="1" dirty="0"/>
              <a:t> </a:t>
            </a:r>
            <a:r>
              <a:rPr lang="ru-RU" sz="1600" b="1" i="1" dirty="0" err="1"/>
              <a:t>тематичних</a:t>
            </a:r>
            <a:r>
              <a:rPr lang="ru-RU" sz="1600" b="1" i="1" dirty="0"/>
              <a:t> </a:t>
            </a:r>
            <a:r>
              <a:rPr lang="ru-RU" sz="1600" b="1" i="1" dirty="0" err="1"/>
              <a:t>вечорів</a:t>
            </a:r>
            <a:r>
              <a:rPr lang="ru-RU" sz="1600" b="1" i="1" dirty="0"/>
              <a:t>, </a:t>
            </a:r>
            <a:r>
              <a:rPr lang="ru-RU" sz="1600" b="1" i="1" dirty="0" err="1"/>
              <a:t>предметних</a:t>
            </a:r>
            <a:r>
              <a:rPr lang="ru-RU" sz="1600" b="1" i="1" dirty="0"/>
              <a:t> </a:t>
            </a:r>
            <a:r>
              <a:rPr lang="ru-RU" sz="1600" b="1" i="1" dirty="0" err="1" smtClean="0"/>
              <a:t>олімпиад</a:t>
            </a:r>
            <a:r>
              <a:rPr lang="ru-RU" sz="1600" b="1" i="1" dirty="0"/>
              <a:t>.</a:t>
            </a:r>
          </a:p>
        </p:txBody>
      </p:sp>
      <p:pic>
        <p:nvPicPr>
          <p:cNvPr id="6147" name="Picture 3" descr="G:\DCIM\103NIKON\DSCN47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09463"/>
            <a:ext cx="3024336" cy="28765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 descr="C:\Documents and Settings\Admin\Мои документы\103NIKON\DSCN080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9" b="14322"/>
          <a:stretch/>
        </p:blipFill>
        <p:spPr bwMode="auto">
          <a:xfrm>
            <a:off x="6300192" y="4797152"/>
            <a:ext cx="2475342" cy="17285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97" y="4952998"/>
            <a:ext cx="2304256" cy="17281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79" y="3308967"/>
            <a:ext cx="2301273" cy="1575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336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624" y="1815751"/>
            <a:ext cx="3564253" cy="2712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624" y="4269263"/>
            <a:ext cx="3564253" cy="2815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G:\DCIM\103NIKON\DSCN48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771" y="189275"/>
            <a:ext cx="2831995" cy="212423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Горизонтальный свиток 1"/>
          <p:cNvSpPr/>
          <p:nvPr/>
        </p:nvSpPr>
        <p:spPr>
          <a:xfrm>
            <a:off x="3011696" y="47879"/>
            <a:ext cx="3313328" cy="1652929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rgbClr val="FF0000"/>
                </a:solidFill>
              </a:rPr>
              <a:t>Центр преси та </a:t>
            </a:r>
            <a:r>
              <a:rPr lang="uk-UA" sz="1600" dirty="0" smtClean="0">
                <a:solidFill>
                  <a:srgbClr val="FF0000"/>
                </a:solidFill>
              </a:rPr>
              <a:t>інформації</a:t>
            </a:r>
          </a:p>
          <a:p>
            <a:pPr algn="ctr"/>
            <a:r>
              <a:rPr lang="ru-RU" sz="1600" dirty="0" err="1">
                <a:solidFill>
                  <a:srgbClr val="7030A0"/>
                </a:solidFill>
              </a:rPr>
              <a:t>Ціннісне</a:t>
            </a:r>
            <a:r>
              <a:rPr lang="ru-RU" sz="1600" dirty="0">
                <a:solidFill>
                  <a:srgbClr val="7030A0"/>
                </a:solidFill>
              </a:rPr>
              <a:t> </a:t>
            </a:r>
            <a:r>
              <a:rPr lang="ru-RU" sz="1600" dirty="0" err="1">
                <a:solidFill>
                  <a:srgbClr val="7030A0"/>
                </a:solidFill>
              </a:rPr>
              <a:t>ставлення</a:t>
            </a:r>
            <a:r>
              <a:rPr lang="ru-RU" sz="1600" dirty="0">
                <a:solidFill>
                  <a:srgbClr val="7030A0"/>
                </a:solidFill>
              </a:rPr>
              <a:t> </a:t>
            </a:r>
            <a:r>
              <a:rPr lang="ru-RU" sz="1600" dirty="0" err="1">
                <a:solidFill>
                  <a:srgbClr val="7030A0"/>
                </a:solidFill>
              </a:rPr>
              <a:t>особистості</a:t>
            </a:r>
            <a:r>
              <a:rPr lang="ru-RU" sz="1600" dirty="0">
                <a:solidFill>
                  <a:srgbClr val="7030A0"/>
                </a:solidFill>
              </a:rPr>
              <a:t> до </a:t>
            </a:r>
            <a:r>
              <a:rPr lang="ru-RU" sz="1600" dirty="0" err="1">
                <a:solidFill>
                  <a:srgbClr val="7030A0"/>
                </a:solidFill>
              </a:rPr>
              <a:t>суспільства</a:t>
            </a:r>
            <a:r>
              <a:rPr lang="ru-RU" sz="1600" dirty="0">
                <a:solidFill>
                  <a:srgbClr val="7030A0"/>
                </a:solidFill>
              </a:rPr>
              <a:t> і </a:t>
            </a:r>
            <a:r>
              <a:rPr lang="ru-RU" sz="1600" dirty="0" err="1" smtClean="0">
                <a:solidFill>
                  <a:srgbClr val="7030A0"/>
                </a:solidFill>
              </a:rPr>
              <a:t>держави,до</a:t>
            </a:r>
            <a:r>
              <a:rPr lang="ru-RU" sz="1600" dirty="0" smtClean="0">
                <a:solidFill>
                  <a:srgbClr val="7030A0"/>
                </a:solidFill>
              </a:rPr>
              <a:t> себе </a:t>
            </a:r>
            <a:endParaRPr lang="ru-RU" sz="1600" dirty="0">
              <a:solidFill>
                <a:srgbClr val="7030A0"/>
              </a:solidFill>
            </a:endParaRPr>
          </a:p>
          <a:p>
            <a:pPr algn="ctr"/>
            <a:endParaRPr lang="uk-UA" sz="1600" dirty="0">
              <a:solidFill>
                <a:srgbClr val="7030A0"/>
              </a:solidFill>
            </a:endParaRPr>
          </a:p>
        </p:txBody>
      </p:sp>
      <p:pic>
        <p:nvPicPr>
          <p:cNvPr id="10242" name="Picture 2" descr="G:\DCIM\106NIKON\DSCN527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024" y="4437112"/>
            <a:ext cx="2764483" cy="207359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G:\DCIM\105NIKON\DSCN523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024" y="2246419"/>
            <a:ext cx="2787643" cy="209096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DCIM\106NIKON\DSCN527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7" y="260568"/>
            <a:ext cx="2237670" cy="16784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Блок-схема: альтернативный процесс 2"/>
          <p:cNvSpPr/>
          <p:nvPr/>
        </p:nvSpPr>
        <p:spPr>
          <a:xfrm>
            <a:off x="3131838" y="1700808"/>
            <a:ext cx="3098445" cy="1080120"/>
          </a:xfrm>
          <a:prstGeom prst="flowChartAlternate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/>
          </a:p>
          <a:p>
            <a:pPr algn="ctr"/>
            <a:endParaRPr lang="uk-UA" sz="1400" b="1" dirty="0"/>
          </a:p>
          <a:p>
            <a:pPr algn="ctr"/>
            <a:r>
              <a:rPr lang="uk-UA" sz="1400" b="1" dirty="0" err="1" smtClean="0"/>
              <a:t>Коруга</a:t>
            </a:r>
            <a:r>
              <a:rPr lang="uk-UA" sz="1400" b="1" dirty="0" smtClean="0"/>
              <a:t> Людмила</a:t>
            </a:r>
          </a:p>
          <a:p>
            <a:pPr algn="ctr"/>
            <a:r>
              <a:rPr lang="uk-UA" sz="1400" b="1" dirty="0" smtClean="0"/>
              <a:t>Бондаренко Жанна</a:t>
            </a:r>
          </a:p>
          <a:p>
            <a:pPr algn="ctr"/>
            <a:r>
              <a:rPr lang="uk-UA" sz="1400" b="1" dirty="0" smtClean="0">
                <a:solidFill>
                  <a:srgbClr val="FF0000"/>
                </a:solidFill>
              </a:rPr>
              <a:t>Консультант:Маня А.С. </a:t>
            </a:r>
            <a:r>
              <a:rPr lang="uk-UA" sz="1400" b="1" dirty="0" err="1" smtClean="0">
                <a:solidFill>
                  <a:srgbClr val="FF0000"/>
                </a:solidFill>
              </a:rPr>
              <a:t>пед.орг</a:t>
            </a:r>
            <a:endParaRPr lang="uk-UA" sz="1400" b="1" dirty="0" smtClean="0">
              <a:solidFill>
                <a:srgbClr val="FF0000"/>
              </a:solidFill>
            </a:endParaRPr>
          </a:p>
          <a:p>
            <a:pPr algn="ctr"/>
            <a:endParaRPr lang="ru-RU" sz="1400" b="1" dirty="0">
              <a:solidFill>
                <a:srgbClr val="FFFF00"/>
              </a:solidFill>
            </a:endParaRPr>
          </a:p>
          <a:p>
            <a:pPr algn="ctr"/>
            <a:endParaRPr lang="uk-UA" sz="1600" b="1" dirty="0" smtClean="0">
              <a:solidFill>
                <a:srgbClr val="FF0000"/>
              </a:solidFill>
            </a:endParaRPr>
          </a:p>
          <a:p>
            <a:pPr algn="ctr"/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4" name="Блок-схема: процесс 3"/>
          <p:cNvSpPr/>
          <p:nvPr/>
        </p:nvSpPr>
        <p:spPr>
          <a:xfrm>
            <a:off x="3275857" y="2780928"/>
            <a:ext cx="2954426" cy="39944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>
                <a:solidFill>
                  <a:srgbClr val="FFFF00"/>
                </a:solidFill>
              </a:rPr>
              <a:t>Мета:</a:t>
            </a:r>
            <a:r>
              <a:rPr lang="uk-UA" sz="1200" dirty="0">
                <a:solidFill>
                  <a:schemeClr val="tx1"/>
                </a:solidFill>
              </a:rPr>
              <a:t>вивчення громадської думки учнів про шкільне життя;</a:t>
            </a:r>
          </a:p>
          <a:p>
            <a:pPr marL="285750" indent="-285750" algn="ctr">
              <a:buFontTx/>
              <a:buChar char="-"/>
            </a:pPr>
            <a:r>
              <a:rPr lang="uk-UA" sz="1200" dirty="0">
                <a:solidFill>
                  <a:schemeClr val="tx1"/>
                </a:solidFill>
              </a:rPr>
              <a:t>створення інформаційного банку про життєдіяльність класних колективах;</a:t>
            </a:r>
          </a:p>
          <a:p>
            <a:pPr marL="285750" indent="-285750" algn="ctr">
              <a:buFontTx/>
              <a:buChar char="-"/>
            </a:pPr>
            <a:r>
              <a:rPr lang="uk-UA" sz="1200" dirty="0">
                <a:solidFill>
                  <a:schemeClr val="tx1"/>
                </a:solidFill>
              </a:rPr>
              <a:t>Рекламування діяльності центрів;</a:t>
            </a:r>
          </a:p>
          <a:p>
            <a:pPr marL="285750" indent="-285750" algn="ctr">
              <a:buFontTx/>
              <a:buChar char="-"/>
            </a:pPr>
            <a:r>
              <a:rPr lang="uk-UA" sz="1200" dirty="0">
                <a:solidFill>
                  <a:schemeClr val="tx1"/>
                </a:solidFill>
              </a:rPr>
              <a:t>Висвітлення видатних подій шкільного життя;</a:t>
            </a:r>
          </a:p>
          <a:p>
            <a:pPr marL="285750" indent="-285750" algn="ctr">
              <a:buFontTx/>
              <a:buChar char="-"/>
            </a:pPr>
            <a:r>
              <a:rPr lang="uk-UA" sz="1200" dirty="0">
                <a:solidFill>
                  <a:schemeClr val="tx1"/>
                </a:solidFill>
              </a:rPr>
              <a:t>Створення мережі шкільної преси.</a:t>
            </a:r>
          </a:p>
          <a:p>
            <a:pPr algn="ctr"/>
            <a:r>
              <a:rPr lang="uk-UA" sz="1200" dirty="0" smtClean="0">
                <a:solidFill>
                  <a:srgbClr val="FFFF00"/>
                </a:solidFill>
              </a:rPr>
              <a:t>Завдання:</a:t>
            </a:r>
            <a:r>
              <a:rPr lang="uk-UA" sz="1200" dirty="0">
                <a:solidFill>
                  <a:schemeClr val="tx1"/>
                </a:solidFill>
              </a:rPr>
              <a:t>п</a:t>
            </a:r>
            <a:r>
              <a:rPr lang="uk-UA" sz="1200" dirty="0" smtClean="0">
                <a:solidFill>
                  <a:schemeClr val="tx1"/>
                </a:solidFill>
              </a:rPr>
              <a:t>рес-центр </a:t>
            </a:r>
            <a:r>
              <a:rPr lang="uk-UA" sz="1200" dirty="0">
                <a:solidFill>
                  <a:schemeClr val="tx1"/>
                </a:solidFill>
              </a:rPr>
              <a:t>об'єднує майбутніх журналістів, які збирають інформацію про різні події шкільного життя, висвітлюють їх у шкільній пресі, випускають шкільну газету, проводить конкурси шкільних,класних газет до визначних подій. </a:t>
            </a:r>
            <a:endParaRPr lang="ru-RU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45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абличка 1"/>
          <p:cNvSpPr/>
          <p:nvPr/>
        </p:nvSpPr>
        <p:spPr>
          <a:xfrm>
            <a:off x="1691680" y="123171"/>
            <a:ext cx="5184576" cy="720080"/>
          </a:xfrm>
          <a:prstGeom prst="plaqu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solidFill>
                  <a:srgbClr val="FFFF00"/>
                </a:solidFill>
              </a:rPr>
              <a:t>Центр культури та дозвілля</a:t>
            </a:r>
          </a:p>
          <a:p>
            <a:pPr algn="ctr"/>
            <a:r>
              <a:rPr lang="ru-RU" sz="1600" b="1" i="1" dirty="0" err="1"/>
              <a:t>Ціннісне</a:t>
            </a:r>
            <a:r>
              <a:rPr lang="ru-RU" sz="1600" b="1" i="1" dirty="0"/>
              <a:t> </a:t>
            </a:r>
            <a:r>
              <a:rPr lang="ru-RU" sz="1600" b="1" i="1" dirty="0" err="1"/>
              <a:t>ставлення</a:t>
            </a:r>
            <a:r>
              <a:rPr lang="ru-RU" sz="1600" b="1" i="1" dirty="0"/>
              <a:t> </a:t>
            </a:r>
            <a:r>
              <a:rPr lang="ru-RU" sz="1600" b="1" i="1" dirty="0" err="1"/>
              <a:t>особистості</a:t>
            </a:r>
            <a:r>
              <a:rPr lang="ru-RU" sz="1600" b="1" i="1" dirty="0"/>
              <a:t> до </a:t>
            </a:r>
            <a:r>
              <a:rPr lang="ru-RU" sz="1600" b="1" i="1" dirty="0" err="1" smtClean="0"/>
              <a:t>мистецтва</a:t>
            </a:r>
            <a:endParaRPr lang="ru-RU" sz="1600" b="1" i="1" dirty="0"/>
          </a:p>
        </p:txBody>
      </p:sp>
      <p:pic>
        <p:nvPicPr>
          <p:cNvPr id="11266" name="Picture 2" descr="G:\DCIM\106NIKON\DSCN527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6" t="10076" r="12880" b="24580"/>
          <a:stretch/>
        </p:blipFill>
        <p:spPr bwMode="auto">
          <a:xfrm rot="5400000">
            <a:off x="-285106" y="466436"/>
            <a:ext cx="2640707" cy="19541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Documents and Settings\Admin\Мои документы\ecolog foto\DSCN006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16"/>
          <a:stretch/>
        </p:blipFill>
        <p:spPr bwMode="auto">
          <a:xfrm>
            <a:off x="5969039" y="1196752"/>
            <a:ext cx="3174961" cy="16661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Documents and Settings\Admin\Мои документы\106NIKON\DSCN141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831" b="20341"/>
          <a:stretch/>
        </p:blipFill>
        <p:spPr bwMode="auto">
          <a:xfrm>
            <a:off x="6136319" y="3005237"/>
            <a:ext cx="2840399" cy="16661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Documents and Settings\Admin\Мои документы\106NIKON\DSCN133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769"/>
          <a:stretch/>
        </p:blipFill>
        <p:spPr bwMode="auto">
          <a:xfrm rot="5400000">
            <a:off x="-238244" y="2753201"/>
            <a:ext cx="3032187" cy="21702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Documents and Settings\Admin\Мои документы\105NIKON\DSCN108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605667"/>
            <a:ext cx="2676526" cy="194059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Documents and Settings\Admin\Мои документы\105NIKON\DSCN109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25" y="4997814"/>
            <a:ext cx="2480281" cy="14555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Блок-схема: альтернативный процесс 2"/>
          <p:cNvSpPr/>
          <p:nvPr/>
        </p:nvSpPr>
        <p:spPr>
          <a:xfrm>
            <a:off x="2362950" y="857846"/>
            <a:ext cx="3842035" cy="1008112"/>
          </a:xfrm>
          <a:prstGeom prst="flowChartAlternateProcess">
            <a:avLst/>
          </a:prstGeom>
          <a:blipFill>
            <a:blip r:embed="rId9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err="1" smtClean="0">
                <a:solidFill>
                  <a:srgbClr val="FFFF00"/>
                </a:solidFill>
              </a:rPr>
              <a:t>Мунтян</a:t>
            </a:r>
            <a:r>
              <a:rPr lang="uk-UA" sz="1600" dirty="0" smtClean="0">
                <a:solidFill>
                  <a:srgbClr val="FFFF00"/>
                </a:solidFill>
              </a:rPr>
              <a:t> Ганна</a:t>
            </a:r>
          </a:p>
          <a:p>
            <a:pPr algn="ctr"/>
            <a:r>
              <a:rPr lang="uk-UA" sz="1600" dirty="0" smtClean="0">
                <a:solidFill>
                  <a:srgbClr val="FFFF00"/>
                </a:solidFill>
              </a:rPr>
              <a:t>Учениця 9 класу</a:t>
            </a:r>
          </a:p>
          <a:p>
            <a:pPr algn="ctr"/>
            <a:r>
              <a:rPr lang="uk-UA" sz="1400" dirty="0" smtClean="0">
                <a:solidFill>
                  <a:srgbClr val="FFFF00"/>
                </a:solidFill>
              </a:rPr>
              <a:t>Консультант:</a:t>
            </a:r>
            <a:r>
              <a:rPr lang="uk-UA" sz="1400" dirty="0" err="1" smtClean="0">
                <a:solidFill>
                  <a:srgbClr val="FFFF00"/>
                </a:solidFill>
              </a:rPr>
              <a:t>Лотоковська</a:t>
            </a:r>
            <a:r>
              <a:rPr lang="uk-UA" sz="1400" dirty="0" smtClean="0">
                <a:solidFill>
                  <a:srgbClr val="FFFF00"/>
                </a:solidFill>
              </a:rPr>
              <a:t> Л.М.</a:t>
            </a:r>
          </a:p>
          <a:p>
            <a:pPr algn="ctr"/>
            <a:r>
              <a:rPr lang="uk-UA" sz="1400" dirty="0">
                <a:solidFill>
                  <a:srgbClr val="FFFF00"/>
                </a:solidFill>
              </a:rPr>
              <a:t>в</a:t>
            </a:r>
            <a:r>
              <a:rPr lang="uk-UA" sz="1400" dirty="0" smtClean="0">
                <a:solidFill>
                  <a:srgbClr val="FFFF00"/>
                </a:solidFill>
              </a:rPr>
              <a:t>читель української мови та літератури</a:t>
            </a:r>
            <a:endParaRPr lang="ru-RU" sz="1400" dirty="0">
              <a:solidFill>
                <a:srgbClr val="FFFF00"/>
              </a:solidFill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2267744" y="1807277"/>
            <a:ext cx="4032448" cy="4803402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dirty="0" smtClean="0">
                <a:solidFill>
                  <a:srgbClr val="FFFF00"/>
                </a:solidFill>
              </a:rPr>
              <a:t>Мета:</a:t>
            </a:r>
          </a:p>
          <a:p>
            <a:r>
              <a:rPr lang="uk-UA" sz="1400" dirty="0" smtClean="0">
                <a:solidFill>
                  <a:schemeClr val="tx1"/>
                </a:solidFill>
              </a:rPr>
              <a:t>- організація змістовного дозвілля дітей і молоді з урахуванням їхнім інтересів;</a:t>
            </a:r>
          </a:p>
          <a:p>
            <a:pPr marL="285750" indent="-285750">
              <a:buFontTx/>
              <a:buChar char="-"/>
            </a:pPr>
            <a:r>
              <a:rPr lang="uk-UA" sz="1400" dirty="0" smtClean="0">
                <a:solidFill>
                  <a:schemeClr val="tx1"/>
                </a:solidFill>
              </a:rPr>
              <a:t>Залучення дітей та підлітків на основі ініціативи до підготовки та проведення  творчих справ,дозвільних програм.</a:t>
            </a:r>
          </a:p>
          <a:p>
            <a:r>
              <a:rPr lang="uk-UA" sz="1400" dirty="0" smtClean="0">
                <a:solidFill>
                  <a:srgbClr val="FFFF00"/>
                </a:solidFill>
              </a:rPr>
              <a:t>Завдання:</a:t>
            </a:r>
          </a:p>
          <a:p>
            <a:pPr marL="285750" indent="-285750">
              <a:buFontTx/>
              <a:buChar char="-"/>
            </a:pPr>
            <a:r>
              <a:rPr lang="uk-UA" sz="1400" dirty="0" smtClean="0">
                <a:solidFill>
                  <a:schemeClr val="tx1"/>
                </a:solidFill>
              </a:rPr>
              <a:t>Піклуватися про естетичне виховання школярів розвиток їхніх художніх здібностей;</a:t>
            </a:r>
          </a:p>
          <a:p>
            <a:pPr marL="285750" indent="-285750">
              <a:buFontTx/>
              <a:buChar char="-"/>
            </a:pPr>
            <a:r>
              <a:rPr lang="uk-UA" sz="1400" dirty="0" smtClean="0">
                <a:solidFill>
                  <a:schemeClr val="tx1"/>
                </a:solidFill>
              </a:rPr>
              <a:t>Організовувати роботу творчих гуртків та клубів,конкурси талантів,вечори відпочинку, виставка художньої творчості школярів, відвідування театрів, музеїв;</a:t>
            </a:r>
          </a:p>
          <a:p>
            <a:pPr marL="285750" indent="-285750">
              <a:buFontTx/>
              <a:buChar char="-"/>
            </a:pPr>
            <a:r>
              <a:rPr lang="uk-UA" sz="1400" dirty="0" smtClean="0">
                <a:solidFill>
                  <a:schemeClr val="tx1"/>
                </a:solidFill>
              </a:rPr>
              <a:t>Інформувати школярів про новини  культурного життя,брати участь у художньому оформлені школи;</a:t>
            </a:r>
          </a:p>
          <a:p>
            <a:pPr marL="285750" indent="-285750">
              <a:buFontTx/>
              <a:buChar char="-"/>
            </a:pPr>
            <a:r>
              <a:rPr lang="uk-UA" sz="1400" dirty="0" smtClean="0">
                <a:solidFill>
                  <a:schemeClr val="tx1"/>
                </a:solidFill>
              </a:rPr>
              <a:t>Організовувати і проводити вечори,дискотеки,шоу – програми.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222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олна 1"/>
          <p:cNvSpPr/>
          <p:nvPr/>
        </p:nvSpPr>
        <p:spPr>
          <a:xfrm>
            <a:off x="2123728" y="4199"/>
            <a:ext cx="5868652" cy="1336569"/>
          </a:xfrm>
          <a:prstGeom prst="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 smtClean="0">
                <a:solidFill>
                  <a:srgbClr val="0070C0"/>
                </a:solidFill>
              </a:rPr>
              <a:t>Центр дисципліни та порядку</a:t>
            </a:r>
          </a:p>
          <a:p>
            <a:pPr algn="ctr"/>
            <a:r>
              <a:rPr lang="ru-RU" b="1" i="1" dirty="0" err="1">
                <a:solidFill>
                  <a:schemeClr val="bg1"/>
                </a:solidFill>
              </a:rPr>
              <a:t>Ціннісне</a:t>
            </a:r>
            <a:r>
              <a:rPr lang="ru-RU" b="1" i="1" dirty="0">
                <a:solidFill>
                  <a:schemeClr val="bg1"/>
                </a:solidFill>
              </a:rPr>
              <a:t> </a:t>
            </a:r>
            <a:r>
              <a:rPr lang="ru-RU" b="1" i="1" dirty="0" err="1">
                <a:solidFill>
                  <a:schemeClr val="bg1"/>
                </a:solidFill>
              </a:rPr>
              <a:t>ставлення</a:t>
            </a:r>
            <a:r>
              <a:rPr lang="ru-RU" b="1" i="1" dirty="0">
                <a:solidFill>
                  <a:schemeClr val="bg1"/>
                </a:solidFill>
              </a:rPr>
              <a:t> </a:t>
            </a:r>
            <a:r>
              <a:rPr lang="ru-RU" b="1" i="1" dirty="0" err="1">
                <a:solidFill>
                  <a:schemeClr val="bg1"/>
                </a:solidFill>
              </a:rPr>
              <a:t>особистості</a:t>
            </a:r>
            <a:r>
              <a:rPr lang="ru-RU" b="1" i="1" dirty="0">
                <a:solidFill>
                  <a:schemeClr val="bg1"/>
                </a:solidFill>
              </a:rPr>
              <a:t> до </a:t>
            </a:r>
            <a:r>
              <a:rPr lang="ru-RU" b="1" i="1" dirty="0" err="1">
                <a:solidFill>
                  <a:schemeClr val="bg1"/>
                </a:solidFill>
              </a:rPr>
              <a:t>праці</a:t>
            </a:r>
            <a:endParaRPr lang="ru-RU" b="1" i="1" dirty="0">
              <a:solidFill>
                <a:schemeClr val="bg1"/>
              </a:solidFill>
            </a:endParaRPr>
          </a:p>
          <a:p>
            <a:pPr algn="ctr"/>
            <a:endParaRPr lang="ru-RU" sz="1200" b="1" i="1" dirty="0">
              <a:solidFill>
                <a:srgbClr val="0070C0"/>
              </a:solidFill>
            </a:endParaRPr>
          </a:p>
        </p:txBody>
      </p:sp>
      <p:pic>
        <p:nvPicPr>
          <p:cNvPr id="12290" name="Picture 2" descr="G:\DCIM\106NIKON\DSCN527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5" t="4288" r="29121"/>
          <a:stretch/>
        </p:blipFill>
        <p:spPr bwMode="auto">
          <a:xfrm>
            <a:off x="467544" y="1020076"/>
            <a:ext cx="1656183" cy="271811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Блок-схема: альтернативный процесс 2"/>
          <p:cNvSpPr/>
          <p:nvPr/>
        </p:nvSpPr>
        <p:spPr>
          <a:xfrm>
            <a:off x="2828856" y="1361990"/>
            <a:ext cx="4176464" cy="1260657"/>
          </a:xfrm>
          <a:prstGeom prst="flowChartAlternate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0070C0"/>
                </a:solidFill>
              </a:rPr>
              <a:t>Мельниченко Ельвіра</a:t>
            </a:r>
          </a:p>
          <a:p>
            <a:pPr algn="ctr"/>
            <a:r>
              <a:rPr lang="uk-UA" dirty="0" smtClean="0">
                <a:solidFill>
                  <a:srgbClr val="7030A0"/>
                </a:solidFill>
              </a:rPr>
              <a:t>Учениця 10-А класу</a:t>
            </a:r>
            <a:endParaRPr lang="uk-UA" b="1" dirty="0" smtClean="0">
              <a:solidFill>
                <a:srgbClr val="7030A0"/>
              </a:solidFill>
            </a:endParaRPr>
          </a:p>
          <a:p>
            <a:pPr algn="ctr"/>
            <a:r>
              <a:rPr lang="uk-UA" sz="1400" b="1" dirty="0" smtClean="0">
                <a:solidFill>
                  <a:srgbClr val="0070C0"/>
                </a:solidFill>
              </a:rPr>
              <a:t>Консультант: </a:t>
            </a:r>
            <a:r>
              <a:rPr lang="uk-UA" sz="1400" b="1" dirty="0" err="1" smtClean="0">
                <a:solidFill>
                  <a:srgbClr val="7030A0"/>
                </a:solidFill>
              </a:rPr>
              <a:t>Кокош</a:t>
            </a:r>
            <a:r>
              <a:rPr lang="uk-UA" sz="1400" b="1" dirty="0" smtClean="0">
                <a:solidFill>
                  <a:srgbClr val="7030A0"/>
                </a:solidFill>
              </a:rPr>
              <a:t> В.І. директор шко</a:t>
            </a:r>
            <a:r>
              <a:rPr lang="uk-UA" sz="1400" dirty="0" smtClean="0">
                <a:solidFill>
                  <a:srgbClr val="7030A0"/>
                </a:solidFill>
              </a:rPr>
              <a:t>ли</a:t>
            </a:r>
          </a:p>
          <a:p>
            <a:pPr algn="ctr"/>
            <a:r>
              <a:rPr lang="uk-UA" sz="1400" dirty="0" err="1" smtClean="0">
                <a:solidFill>
                  <a:srgbClr val="7030A0"/>
                </a:solidFill>
              </a:rPr>
              <a:t>Дьеченко</a:t>
            </a:r>
            <a:r>
              <a:rPr lang="uk-UA" sz="1400" dirty="0" smtClean="0">
                <a:solidFill>
                  <a:srgbClr val="7030A0"/>
                </a:solidFill>
              </a:rPr>
              <a:t> В.Т. вчитель технологій </a:t>
            </a:r>
            <a:endParaRPr lang="ru-RU" sz="1400" dirty="0">
              <a:solidFill>
                <a:srgbClr val="7030A0"/>
              </a:solidFill>
            </a:endParaRPr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2339752" y="2747290"/>
            <a:ext cx="4464496" cy="363403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dirty="0" smtClean="0">
                <a:solidFill>
                  <a:srgbClr val="C00000"/>
                </a:solidFill>
              </a:rPr>
              <a:t>Мета:</a:t>
            </a:r>
            <a:r>
              <a:rPr lang="uk-UA" sz="1600" dirty="0" smtClean="0"/>
              <a:t>підтримка дисципліни у шкільному колективі учнів,збереження шкільного майна.</a:t>
            </a:r>
          </a:p>
          <a:p>
            <a:r>
              <a:rPr lang="uk-UA" sz="1600" dirty="0" smtClean="0">
                <a:solidFill>
                  <a:srgbClr val="C00000"/>
                </a:solidFill>
              </a:rPr>
              <a:t>Завдання:Контролювання:</a:t>
            </a:r>
          </a:p>
          <a:p>
            <a:r>
              <a:rPr lang="uk-UA" sz="1600" dirty="0" smtClean="0"/>
              <a:t>- чергування класів по школі;</a:t>
            </a:r>
          </a:p>
          <a:p>
            <a:pPr marL="285750" indent="-285750">
              <a:buFontTx/>
              <a:buChar char="-"/>
            </a:pPr>
            <a:r>
              <a:rPr lang="uk-UA" sz="1600" dirty="0"/>
              <a:t>п</a:t>
            </a:r>
            <a:r>
              <a:rPr lang="uk-UA" sz="1600" dirty="0" smtClean="0"/>
              <a:t>рибирання кабінетів  і  їх санітарний стан;</a:t>
            </a:r>
          </a:p>
          <a:p>
            <a:pPr marL="285750" indent="-285750">
              <a:buFontTx/>
              <a:buChar char="-"/>
            </a:pPr>
            <a:r>
              <a:rPr lang="uk-UA" sz="1600" dirty="0" smtClean="0"/>
              <a:t>зовнішній вигляд  учнів;</a:t>
            </a:r>
          </a:p>
          <a:p>
            <a:pPr marL="285750" indent="-285750">
              <a:buFontTx/>
              <a:buChar char="-"/>
            </a:pPr>
            <a:r>
              <a:rPr lang="uk-UA" sz="1600" dirty="0"/>
              <a:t>п</a:t>
            </a:r>
            <a:r>
              <a:rPr lang="uk-UA" sz="1600" dirty="0" smtClean="0"/>
              <a:t>еревірка ведення щоденників;</a:t>
            </a:r>
          </a:p>
          <a:p>
            <a:pPr marL="285750" indent="-285750">
              <a:buFontTx/>
              <a:buChar char="-"/>
            </a:pPr>
            <a:r>
              <a:rPr lang="uk-UA" sz="1600" dirty="0"/>
              <a:t>і</a:t>
            </a:r>
            <a:r>
              <a:rPr lang="uk-UA" sz="1600" dirty="0" smtClean="0"/>
              <a:t>ндивідуальна робота з окремими групами учнів;(з групи ризику)</a:t>
            </a:r>
          </a:p>
          <a:p>
            <a:pPr marL="285750" indent="-285750">
              <a:buFontTx/>
              <a:buChar char="-"/>
            </a:pPr>
            <a:r>
              <a:rPr lang="uk-UA" sz="1600" dirty="0"/>
              <a:t>п</a:t>
            </a:r>
            <a:r>
              <a:rPr lang="uk-UA" sz="1600" dirty="0" smtClean="0"/>
              <a:t>роведення загальношкільних лінійок;</a:t>
            </a:r>
          </a:p>
          <a:p>
            <a:pPr marL="285750" indent="-285750">
              <a:buFontTx/>
              <a:buChar char="-"/>
            </a:pPr>
            <a:r>
              <a:rPr lang="uk-UA" sz="1600" dirty="0"/>
              <a:t>р</a:t>
            </a:r>
            <a:r>
              <a:rPr lang="uk-UA" sz="1600" dirty="0" smtClean="0"/>
              <a:t>обота з батьками.</a:t>
            </a:r>
            <a:endParaRPr lang="ru-RU" sz="1600" dirty="0"/>
          </a:p>
        </p:txBody>
      </p:sp>
      <p:pic>
        <p:nvPicPr>
          <p:cNvPr id="2050" name="Picture 2" descr="E:\foto 2\x_c027cef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961" y="5157192"/>
            <a:ext cx="1944216" cy="145816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68" y="4564309"/>
            <a:ext cx="1911559" cy="156202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063" y="3438485"/>
            <a:ext cx="1884363" cy="141446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110" y="1772816"/>
            <a:ext cx="1866067" cy="139739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45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абличка 1"/>
          <p:cNvSpPr/>
          <p:nvPr/>
        </p:nvSpPr>
        <p:spPr>
          <a:xfrm flipH="1">
            <a:off x="2411760" y="188641"/>
            <a:ext cx="4392488" cy="1008112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rgbClr val="FFFF00"/>
                </a:solidFill>
              </a:rPr>
              <a:t>Центр спорту і охорони здоров</a:t>
            </a:r>
            <a:r>
              <a:rPr lang="uk-UA" sz="2000" dirty="0" smtClean="0">
                <a:solidFill>
                  <a:srgbClr val="FFFF00"/>
                </a:solidFill>
                <a:latin typeface="Trebuchet MS"/>
              </a:rPr>
              <a:t>'</a:t>
            </a:r>
            <a:r>
              <a:rPr lang="uk-UA" sz="2000" dirty="0" smtClean="0">
                <a:solidFill>
                  <a:srgbClr val="FFFF00"/>
                </a:solidFill>
              </a:rPr>
              <a:t>я </a:t>
            </a:r>
          </a:p>
          <a:p>
            <a:pPr algn="ctr"/>
            <a:r>
              <a:rPr lang="ru-RU" dirty="0" err="1"/>
              <a:t>Ціннісне</a:t>
            </a:r>
            <a:r>
              <a:rPr lang="ru-RU" dirty="0"/>
              <a:t> </a:t>
            </a:r>
            <a:r>
              <a:rPr lang="ru-RU" dirty="0" err="1"/>
              <a:t>ставлення</a:t>
            </a:r>
            <a:r>
              <a:rPr lang="ru-RU" dirty="0"/>
              <a:t> </a:t>
            </a:r>
            <a:r>
              <a:rPr lang="ru-RU" dirty="0" err="1"/>
              <a:t>особистості</a:t>
            </a:r>
            <a:r>
              <a:rPr lang="ru-RU" dirty="0"/>
              <a:t> до </a:t>
            </a:r>
            <a:r>
              <a:rPr lang="ru-RU" dirty="0" smtClean="0"/>
              <a:t>себе</a:t>
            </a:r>
            <a:endParaRPr lang="ru-RU" dirty="0"/>
          </a:p>
          <a:p>
            <a:pPr algn="ctr"/>
            <a:endParaRPr lang="ru-RU" dirty="0"/>
          </a:p>
        </p:txBody>
      </p:sp>
      <p:pic>
        <p:nvPicPr>
          <p:cNvPr id="14338" name="Picture 2" descr="G:\DCIM\106NIKON\DSCN52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64" y="1052736"/>
            <a:ext cx="2015996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Program Files\Microsoft Office\MEDIA\CAGCAT10\j0299763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69" y="188641"/>
            <a:ext cx="971994" cy="79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DCIM\106NIKON\DSCN52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88587"/>
            <a:ext cx="1712112" cy="12842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2771800" y="1628800"/>
            <a:ext cx="4032448" cy="93610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err="1" smtClean="0">
                <a:solidFill>
                  <a:schemeClr val="tx1"/>
                </a:solidFill>
              </a:rPr>
              <a:t>Марінеску</a:t>
            </a:r>
            <a:r>
              <a:rPr lang="uk-UA" sz="1600" dirty="0" smtClean="0">
                <a:solidFill>
                  <a:schemeClr val="tx1"/>
                </a:solidFill>
              </a:rPr>
              <a:t> Ігор </a:t>
            </a:r>
          </a:p>
          <a:p>
            <a:pPr algn="ctr"/>
            <a:r>
              <a:rPr lang="uk-UA" sz="1600" dirty="0">
                <a:solidFill>
                  <a:schemeClr val="tx1"/>
                </a:solidFill>
              </a:rPr>
              <a:t>у</a:t>
            </a:r>
            <a:r>
              <a:rPr lang="uk-UA" sz="1600" dirty="0" smtClean="0">
                <a:solidFill>
                  <a:schemeClr val="tx1"/>
                </a:solidFill>
              </a:rPr>
              <a:t>чень 10-Б класу</a:t>
            </a:r>
          </a:p>
          <a:p>
            <a:pPr algn="ctr"/>
            <a:r>
              <a:rPr lang="uk-UA" sz="1200" dirty="0" smtClean="0">
                <a:solidFill>
                  <a:schemeClr val="tx1"/>
                </a:solidFill>
              </a:rPr>
              <a:t>Консультант :</a:t>
            </a:r>
            <a:r>
              <a:rPr lang="uk-UA" sz="1200" dirty="0" err="1" smtClean="0">
                <a:solidFill>
                  <a:schemeClr val="tx1"/>
                </a:solidFill>
              </a:rPr>
              <a:t>Перчун</a:t>
            </a:r>
            <a:r>
              <a:rPr lang="uk-UA" sz="1200" dirty="0" smtClean="0">
                <a:solidFill>
                  <a:schemeClr val="tx1"/>
                </a:solidFill>
              </a:rPr>
              <a:t> В.П. вчитель фізичної культури</a:t>
            </a:r>
          </a:p>
          <a:p>
            <a:pPr algn="ctr"/>
            <a:r>
              <a:rPr lang="uk-UA" sz="1200" dirty="0" err="1" smtClean="0">
                <a:solidFill>
                  <a:schemeClr val="tx1"/>
                </a:solidFill>
              </a:rPr>
              <a:t>Бурдужа</a:t>
            </a:r>
            <a:r>
              <a:rPr lang="uk-UA" sz="1200" dirty="0" smtClean="0">
                <a:solidFill>
                  <a:schemeClr val="tx1"/>
                </a:solidFill>
              </a:rPr>
              <a:t> В.І, психолог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0800000" flipH="1" flipV="1">
            <a:off x="3131839" y="2636912"/>
            <a:ext cx="3735303" cy="266460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rgbClr val="FF0000"/>
                </a:solidFill>
              </a:rPr>
              <a:t>Девіз:</a:t>
            </a:r>
          </a:p>
          <a:p>
            <a:pPr algn="ctr"/>
            <a:r>
              <a:rPr lang="uk-UA" sz="1600" dirty="0" smtClean="0"/>
              <a:t>«Здорова дитина - здорова нація»</a:t>
            </a:r>
          </a:p>
          <a:p>
            <a:pPr algn="ctr"/>
            <a:r>
              <a:rPr lang="uk-UA" sz="1600" dirty="0" smtClean="0">
                <a:solidFill>
                  <a:srgbClr val="FFC000"/>
                </a:solidFill>
              </a:rPr>
              <a:t>Мета:</a:t>
            </a:r>
            <a:r>
              <a:rPr lang="uk-UA" sz="1600" dirty="0" smtClean="0"/>
              <a:t>заохочувати учнів до здорового стилю життя.</a:t>
            </a:r>
          </a:p>
          <a:p>
            <a:pPr algn="ctr"/>
            <a:r>
              <a:rPr lang="uk-UA" sz="1600" dirty="0" smtClean="0">
                <a:solidFill>
                  <a:srgbClr val="FFC000"/>
                </a:solidFill>
              </a:rPr>
              <a:t>Завдання: </a:t>
            </a:r>
            <a:r>
              <a:rPr lang="uk-UA" sz="1600" dirty="0" smtClean="0"/>
              <a:t>організовувати проведення змагань, спортивних свят,туристичних походів,експедицій,подорожей,</a:t>
            </a:r>
          </a:p>
          <a:p>
            <a:pPr algn="ctr"/>
            <a:r>
              <a:rPr lang="uk-UA" sz="1600" dirty="0"/>
              <a:t>в</a:t>
            </a:r>
            <a:r>
              <a:rPr lang="uk-UA" sz="1600" dirty="0" smtClean="0"/>
              <a:t>иступ агітбригада здоровий спосіб життя «Проміні сонця»</a:t>
            </a:r>
            <a:endParaRPr lang="ru-RU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183" y="4942011"/>
            <a:ext cx="2100773" cy="1578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143" y="1720208"/>
            <a:ext cx="2107784" cy="1584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212" y="3381218"/>
            <a:ext cx="1890713" cy="1420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31" y="3088623"/>
            <a:ext cx="2376264" cy="173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35" y="4942011"/>
            <a:ext cx="2304255" cy="17265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705" y="5301520"/>
            <a:ext cx="2260638" cy="1366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6988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667" y="5256764"/>
            <a:ext cx="2005183" cy="1503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412" y="1827181"/>
            <a:ext cx="2199506" cy="1653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112" y="22174"/>
            <a:ext cx="2365375" cy="1774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81" y="5283194"/>
            <a:ext cx="2050157" cy="15385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220" y="3507672"/>
            <a:ext cx="2244279" cy="16759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085" y="5256764"/>
            <a:ext cx="1783685" cy="1340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 descr="C:\Documents and Settings\Admin\Мои документы\109NIKON\DSCN192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65" y="2887262"/>
            <a:ext cx="2165193" cy="1623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158824"/>
            <a:ext cx="4717588" cy="86409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Центр соціального захисту</a:t>
            </a:r>
          </a:p>
          <a:p>
            <a:pPr algn="ctr"/>
            <a:r>
              <a:rPr lang="ru-RU" sz="1600" b="1" dirty="0" err="1"/>
              <a:t>Ціннісне</a:t>
            </a:r>
            <a:r>
              <a:rPr lang="ru-RU" sz="1600" b="1" dirty="0"/>
              <a:t> </a:t>
            </a:r>
            <a:r>
              <a:rPr lang="ru-RU" sz="1600" b="1" dirty="0" err="1"/>
              <a:t>ставлення</a:t>
            </a:r>
            <a:r>
              <a:rPr lang="ru-RU" sz="1600" b="1" dirty="0"/>
              <a:t> </a:t>
            </a:r>
            <a:r>
              <a:rPr lang="ru-RU" sz="1600" b="1" dirty="0" err="1"/>
              <a:t>особистості</a:t>
            </a:r>
            <a:endParaRPr lang="ru-RU" sz="1600" b="1" dirty="0"/>
          </a:p>
          <a:p>
            <a:pPr algn="ctr"/>
            <a:r>
              <a:rPr lang="ru-RU" sz="1600" b="1" dirty="0"/>
              <a:t>до </a:t>
            </a:r>
            <a:r>
              <a:rPr lang="ru-RU" sz="1600" b="1" dirty="0" err="1"/>
              <a:t>сім'ї</a:t>
            </a:r>
            <a:r>
              <a:rPr lang="ru-RU" sz="1600" b="1" dirty="0"/>
              <a:t>, </a:t>
            </a:r>
            <a:r>
              <a:rPr lang="ru-RU" sz="1600" b="1" dirty="0" err="1"/>
              <a:t>родини</a:t>
            </a:r>
            <a:r>
              <a:rPr lang="ru-RU" sz="1600" b="1" dirty="0"/>
              <a:t>, людей</a:t>
            </a:r>
          </a:p>
          <a:p>
            <a:pPr algn="ctr"/>
            <a:endParaRPr lang="ru-RU" sz="1400" dirty="0"/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65" y="1120524"/>
            <a:ext cx="2243672" cy="16780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643656" y="1120524"/>
            <a:ext cx="3362912" cy="67647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uk-UA" sz="1400" b="1" dirty="0" err="1" smtClean="0">
                <a:ln/>
                <a:solidFill>
                  <a:schemeClr val="accent3"/>
                </a:solidFill>
              </a:rPr>
              <a:t>Ліскевич</a:t>
            </a:r>
            <a:r>
              <a:rPr lang="uk-UA" sz="1400" b="1" dirty="0" smtClean="0">
                <a:ln/>
                <a:solidFill>
                  <a:schemeClr val="accent3"/>
                </a:solidFill>
              </a:rPr>
              <a:t> Аліна</a:t>
            </a:r>
          </a:p>
          <a:p>
            <a:pPr algn="ctr"/>
            <a:r>
              <a:rPr lang="uk-UA" sz="1400" b="1" dirty="0" smtClean="0">
                <a:ln/>
                <a:solidFill>
                  <a:schemeClr val="accent3"/>
                </a:solidFill>
              </a:rPr>
              <a:t>Учениця 10-А класу</a:t>
            </a:r>
          </a:p>
          <a:p>
            <a:pPr algn="ctr"/>
            <a:r>
              <a:rPr lang="uk-UA" sz="1400" b="1" dirty="0" smtClean="0">
                <a:ln/>
                <a:solidFill>
                  <a:schemeClr val="accent3"/>
                </a:solidFill>
              </a:rPr>
              <a:t>Консультант: </a:t>
            </a:r>
            <a:r>
              <a:rPr lang="uk-UA" sz="1400" b="1" dirty="0" err="1" smtClean="0">
                <a:ln/>
                <a:solidFill>
                  <a:schemeClr val="accent3"/>
                </a:solidFill>
              </a:rPr>
              <a:t>Ліскевич</a:t>
            </a:r>
            <a:r>
              <a:rPr lang="uk-UA" sz="1400" b="1" dirty="0" smtClean="0">
                <a:ln/>
                <a:solidFill>
                  <a:schemeClr val="accent3"/>
                </a:solidFill>
              </a:rPr>
              <a:t> С.О.</a:t>
            </a:r>
            <a:endParaRPr lang="ru-RU" sz="1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05231" y="1873227"/>
            <a:ext cx="3506929" cy="3289322"/>
          </a:xfrm>
          <a:prstGeom prst="rect">
            <a:avLst/>
          </a:prstGeom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 prst="slope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1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Мета: формування шанобливого ставлення до людини,виховання гуманного ставлення до людей (доброзичливості, піклування про молодших і людей похилого віку, бажанням допомогти слабшим і хворим).</a:t>
            </a:r>
          </a:p>
          <a:p>
            <a:r>
              <a:rPr lang="uk-UA" sz="1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Акції «Милосердя»,бесіди,рольові ігри, благодійні ярмарки, копилка «Добрих справ», «Від серця серцю»,проекти.</a:t>
            </a:r>
          </a:p>
          <a:p>
            <a:endParaRPr lang="ru-RU" sz="1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64" y="4695379"/>
            <a:ext cx="1554163" cy="2073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361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DCIM\106NIKON\DSCN52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804" y="4729198"/>
            <a:ext cx="2808312" cy="2106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Блок-схема: перфолента 2"/>
          <p:cNvSpPr/>
          <p:nvPr/>
        </p:nvSpPr>
        <p:spPr>
          <a:xfrm>
            <a:off x="99188" y="0"/>
            <a:ext cx="4197265" cy="1668768"/>
          </a:xfrm>
          <a:prstGeom prst="flowChartPunchedTap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FF0000"/>
                </a:solidFill>
              </a:rPr>
              <a:t>                             Клуб «ЕТНОС»</a:t>
            </a:r>
          </a:p>
          <a:p>
            <a:pPr algn="ctr"/>
            <a:r>
              <a:rPr lang="uk-UA" sz="1400" dirty="0" smtClean="0">
                <a:solidFill>
                  <a:srgbClr val="7030A0"/>
                </a:solidFill>
              </a:rPr>
              <a:t>Керівник :</a:t>
            </a:r>
            <a:r>
              <a:rPr lang="uk-UA" sz="1400" dirty="0" err="1" smtClean="0">
                <a:solidFill>
                  <a:srgbClr val="7030A0"/>
                </a:solidFill>
              </a:rPr>
              <a:t>Ліскевич</a:t>
            </a:r>
            <a:r>
              <a:rPr lang="uk-UA" sz="1400" dirty="0" smtClean="0">
                <a:solidFill>
                  <a:srgbClr val="7030A0"/>
                </a:solidFill>
              </a:rPr>
              <a:t> Н.В. вчитель молдовської мови та літератури</a:t>
            </a:r>
          </a:p>
          <a:p>
            <a:pPr algn="ctr"/>
            <a:r>
              <a:rPr lang="ru-RU" sz="1400" b="1" dirty="0" err="1">
                <a:solidFill>
                  <a:srgbClr val="002060"/>
                </a:solidFill>
              </a:rPr>
              <a:t>Ціннісне</a:t>
            </a:r>
            <a:r>
              <a:rPr lang="ru-RU" sz="1400" b="1" dirty="0">
                <a:solidFill>
                  <a:srgbClr val="002060"/>
                </a:solidFill>
              </a:rPr>
              <a:t> </a:t>
            </a:r>
            <a:r>
              <a:rPr lang="ru-RU" sz="1400" b="1" dirty="0" err="1">
                <a:solidFill>
                  <a:srgbClr val="002060"/>
                </a:solidFill>
              </a:rPr>
              <a:t>ставлення</a:t>
            </a:r>
            <a:r>
              <a:rPr lang="ru-RU" sz="1400" b="1" dirty="0">
                <a:solidFill>
                  <a:srgbClr val="002060"/>
                </a:solidFill>
              </a:rPr>
              <a:t> </a:t>
            </a:r>
            <a:r>
              <a:rPr lang="ru-RU" sz="1400" b="1" dirty="0" err="1">
                <a:solidFill>
                  <a:srgbClr val="002060"/>
                </a:solidFill>
              </a:rPr>
              <a:t>особистості</a:t>
            </a:r>
            <a:r>
              <a:rPr lang="ru-RU" sz="1400" b="1" dirty="0">
                <a:solidFill>
                  <a:srgbClr val="002060"/>
                </a:solidFill>
              </a:rPr>
              <a:t> до </a:t>
            </a:r>
            <a:r>
              <a:rPr lang="ru-RU" sz="1400" b="1" dirty="0" err="1">
                <a:solidFill>
                  <a:srgbClr val="002060"/>
                </a:solidFill>
              </a:rPr>
              <a:t>історичних</a:t>
            </a:r>
            <a:r>
              <a:rPr lang="ru-RU" sz="1400" b="1" dirty="0">
                <a:solidFill>
                  <a:srgbClr val="002060"/>
                </a:solidFill>
              </a:rPr>
              <a:t>, </a:t>
            </a:r>
            <a:r>
              <a:rPr lang="ru-RU" sz="1400" b="1" dirty="0" err="1">
                <a:solidFill>
                  <a:srgbClr val="002060"/>
                </a:solidFill>
              </a:rPr>
              <a:t>культурних</a:t>
            </a:r>
            <a:r>
              <a:rPr lang="ru-RU" sz="1400" b="1" dirty="0">
                <a:solidFill>
                  <a:srgbClr val="002060"/>
                </a:solidFill>
              </a:rPr>
              <a:t> і </a:t>
            </a:r>
            <a:r>
              <a:rPr lang="ru-RU" sz="1400" b="1" dirty="0" err="1">
                <a:solidFill>
                  <a:srgbClr val="002060"/>
                </a:solidFill>
              </a:rPr>
              <a:t>духовних</a:t>
            </a:r>
            <a:r>
              <a:rPr lang="ru-RU" sz="1400" b="1" dirty="0">
                <a:solidFill>
                  <a:srgbClr val="002060"/>
                </a:solidFill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</a:rPr>
              <a:t>надбань</a:t>
            </a:r>
            <a:r>
              <a:rPr lang="ru-RU" sz="1400" b="1" dirty="0" smtClean="0">
                <a:solidFill>
                  <a:srgbClr val="002060"/>
                </a:solidFill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</a:rPr>
              <a:t>рідного</a:t>
            </a:r>
            <a:r>
              <a:rPr lang="ru-RU" sz="1400" b="1" dirty="0" smtClean="0">
                <a:solidFill>
                  <a:srgbClr val="002060"/>
                </a:solidFill>
              </a:rPr>
              <a:t> </a:t>
            </a:r>
            <a:r>
              <a:rPr lang="ru-RU" sz="1400" b="1" dirty="0">
                <a:solidFill>
                  <a:srgbClr val="002060"/>
                </a:solidFill>
              </a:rPr>
              <a:t>краю</a:t>
            </a:r>
          </a:p>
          <a:p>
            <a:pPr algn="ctr"/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1028" name="Picture 4" descr="G:\DCIM\106NIKON\DSCN52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7611"/>
            <a:ext cx="2599216" cy="19496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DCIM\105NIKON\DSCN51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11648"/>
            <a:ext cx="2539328" cy="1904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:\DCIM\105NIKON\DSCN51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778925"/>
            <a:ext cx="2464405" cy="1790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G:\DCIM\105NIKON\DSCN516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6" t="-4769" r="18200"/>
          <a:stretch/>
        </p:blipFill>
        <p:spPr bwMode="auto">
          <a:xfrm rot="5400000">
            <a:off x="4261359" y="3011732"/>
            <a:ext cx="1656961" cy="2445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217" y="1556792"/>
            <a:ext cx="2847054" cy="19046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Блок-схема: перфолента 3"/>
          <p:cNvSpPr/>
          <p:nvPr/>
        </p:nvSpPr>
        <p:spPr>
          <a:xfrm>
            <a:off x="4798916" y="0"/>
            <a:ext cx="4174664" cy="1870306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rgbClr val="FFFF00"/>
                </a:solidFill>
              </a:rPr>
              <a:t>Виховання шанобливого ставлення до батьків, сімейних традицій, історичних, культурних і духовних надбань рідного народу;</a:t>
            </a:r>
          </a:p>
          <a:p>
            <a:pPr algn="ctr"/>
            <a:r>
              <a:rPr lang="uk-UA" sz="1200" b="1" dirty="0">
                <a:solidFill>
                  <a:srgbClr val="FFFF00"/>
                </a:solidFill>
              </a:rPr>
              <a:t>ф</a:t>
            </a:r>
            <a:r>
              <a:rPr lang="uk-UA" sz="1200" b="1" dirty="0" smtClean="0">
                <a:solidFill>
                  <a:srgbClr val="FFFF00"/>
                </a:solidFill>
              </a:rPr>
              <a:t>ормування  мотивації на дотримання традиції,звичаїв,обрядів родини  та рідного краю.</a:t>
            </a:r>
            <a:endParaRPr lang="ru-RU" sz="1200" b="1" dirty="0">
              <a:solidFill>
                <a:srgbClr val="FFFF00"/>
              </a:solidFill>
            </a:endParaRP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108376"/>
            <a:ext cx="2944974" cy="1749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Блок-схема: решение 4"/>
          <p:cNvSpPr/>
          <p:nvPr/>
        </p:nvSpPr>
        <p:spPr>
          <a:xfrm rot="19821930">
            <a:off x="6195049" y="3406217"/>
            <a:ext cx="2448272" cy="1430664"/>
          </a:xfrm>
          <a:prstGeom prst="flowChartDecisi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rgbClr val="FF0000"/>
                </a:solidFill>
              </a:rPr>
              <a:t>Свято рідної мови,</a:t>
            </a:r>
          </a:p>
          <a:p>
            <a:pPr algn="ctr"/>
            <a:r>
              <a:rPr lang="uk-UA" sz="1200" b="1" dirty="0" smtClean="0">
                <a:solidFill>
                  <a:srgbClr val="FF0000"/>
                </a:solidFill>
              </a:rPr>
              <a:t>інсценування  обрядів, участь в МАН </a:t>
            </a:r>
            <a:r>
              <a:rPr lang="ru-RU" sz="1200" b="1" dirty="0">
                <a:solidFill>
                  <a:srgbClr val="FF0000"/>
                </a:solidFill>
              </a:rPr>
              <a:t>проекту «</a:t>
            </a:r>
            <a:r>
              <a:rPr lang="ru-RU" sz="1200" b="1" dirty="0" err="1">
                <a:solidFill>
                  <a:srgbClr val="FF0000"/>
                </a:solidFill>
              </a:rPr>
              <a:t>Зимові</a:t>
            </a:r>
            <a:r>
              <a:rPr lang="ru-RU" sz="1200" b="1" dirty="0">
                <a:solidFill>
                  <a:srgbClr val="FF0000"/>
                </a:solidFill>
              </a:rPr>
              <a:t> свята у </a:t>
            </a:r>
            <a:r>
              <a:rPr lang="ru-RU" sz="1200" b="1" dirty="0" err="1">
                <a:solidFill>
                  <a:srgbClr val="FF0000"/>
                </a:solidFill>
              </a:rPr>
              <a:t>нашому</a:t>
            </a:r>
            <a:r>
              <a:rPr lang="ru-RU" sz="1200" b="1" dirty="0">
                <a:solidFill>
                  <a:srgbClr val="FF0000"/>
                </a:solidFill>
              </a:rPr>
              <a:t> </a:t>
            </a:r>
            <a:r>
              <a:rPr lang="ru-RU" sz="1200" b="1" dirty="0" err="1">
                <a:solidFill>
                  <a:srgbClr val="FF0000"/>
                </a:solidFill>
              </a:rPr>
              <a:t>селі</a:t>
            </a:r>
            <a:r>
              <a:rPr lang="ru-RU" sz="1200" b="1" dirty="0">
                <a:solidFill>
                  <a:srgbClr val="FF0000"/>
                </a:solidFill>
              </a:rPr>
              <a:t>» </a:t>
            </a:r>
            <a:r>
              <a:rPr lang="uk-UA" sz="1200" b="1" dirty="0" smtClean="0">
                <a:solidFill>
                  <a:srgbClr val="FF0000"/>
                </a:solidFill>
              </a:rPr>
              <a:t> </a:t>
            </a:r>
            <a:endParaRPr lang="ru-RU" sz="105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255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395536" y="116632"/>
            <a:ext cx="3528392" cy="1584176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b="1" dirty="0" smtClean="0">
              <a:solidFill>
                <a:srgbClr val="FF0000"/>
              </a:solidFill>
            </a:endParaRPr>
          </a:p>
          <a:p>
            <a:pPr algn="ctr"/>
            <a:r>
              <a:rPr lang="uk-UA" b="1" dirty="0" smtClean="0">
                <a:solidFill>
                  <a:srgbClr val="FF0000"/>
                </a:solidFill>
              </a:rPr>
              <a:t>КЛУБ «ПОШУК»</a:t>
            </a:r>
          </a:p>
          <a:p>
            <a:pPr algn="ctr"/>
            <a:r>
              <a:rPr lang="uk-UA" sz="1200" b="1" dirty="0" smtClean="0">
                <a:solidFill>
                  <a:srgbClr val="7030A0"/>
                </a:solidFill>
              </a:rPr>
              <a:t>Керівник:</a:t>
            </a:r>
            <a:r>
              <a:rPr lang="uk-UA" sz="1200" b="1" dirty="0" err="1" smtClean="0">
                <a:solidFill>
                  <a:srgbClr val="7030A0"/>
                </a:solidFill>
              </a:rPr>
              <a:t>Іордакеску</a:t>
            </a:r>
            <a:r>
              <a:rPr lang="uk-UA" sz="1200" b="1" dirty="0" smtClean="0">
                <a:solidFill>
                  <a:srgbClr val="7030A0"/>
                </a:solidFill>
              </a:rPr>
              <a:t> Д.</a:t>
            </a:r>
            <a:r>
              <a:rPr lang="uk-UA" sz="1200" b="1" dirty="0" err="1" smtClean="0">
                <a:solidFill>
                  <a:srgbClr val="7030A0"/>
                </a:solidFill>
              </a:rPr>
              <a:t>А.вчитель</a:t>
            </a:r>
            <a:r>
              <a:rPr lang="uk-UA" sz="1200" b="1" dirty="0" smtClean="0">
                <a:solidFill>
                  <a:srgbClr val="7030A0"/>
                </a:solidFill>
              </a:rPr>
              <a:t> історії</a:t>
            </a:r>
          </a:p>
          <a:p>
            <a:pPr algn="ctr"/>
            <a:r>
              <a:rPr lang="ru-RU" sz="1200" b="1" dirty="0" err="1" smtClean="0">
                <a:solidFill>
                  <a:srgbClr val="FF0000"/>
                </a:solidFill>
              </a:rPr>
              <a:t>Ціннісне</a:t>
            </a:r>
            <a:r>
              <a:rPr lang="ru-RU" sz="1200" b="1" dirty="0" smtClean="0">
                <a:solidFill>
                  <a:srgbClr val="FF0000"/>
                </a:solidFill>
              </a:rPr>
              <a:t> </a:t>
            </a:r>
            <a:r>
              <a:rPr lang="ru-RU" sz="1200" b="1" dirty="0" err="1">
                <a:solidFill>
                  <a:srgbClr val="FF0000"/>
                </a:solidFill>
              </a:rPr>
              <a:t>ставлення</a:t>
            </a:r>
            <a:r>
              <a:rPr lang="ru-RU" sz="1200" b="1" dirty="0">
                <a:solidFill>
                  <a:srgbClr val="FF0000"/>
                </a:solidFill>
              </a:rPr>
              <a:t> </a:t>
            </a:r>
            <a:r>
              <a:rPr lang="ru-RU" sz="1200" b="1" dirty="0" err="1">
                <a:solidFill>
                  <a:srgbClr val="FF0000"/>
                </a:solidFill>
              </a:rPr>
              <a:t>особистості</a:t>
            </a:r>
            <a:r>
              <a:rPr lang="ru-RU" sz="1200" b="1" dirty="0">
                <a:solidFill>
                  <a:srgbClr val="FF0000"/>
                </a:solidFill>
              </a:rPr>
              <a:t> до </a:t>
            </a:r>
            <a:r>
              <a:rPr lang="ru-RU" sz="1200" b="1" dirty="0" err="1">
                <a:solidFill>
                  <a:srgbClr val="FF0000"/>
                </a:solidFill>
              </a:rPr>
              <a:t>історичних</a:t>
            </a:r>
            <a:r>
              <a:rPr lang="ru-RU" sz="1200" b="1" dirty="0">
                <a:solidFill>
                  <a:srgbClr val="FF0000"/>
                </a:solidFill>
              </a:rPr>
              <a:t>, </a:t>
            </a:r>
            <a:r>
              <a:rPr lang="ru-RU" sz="1200" b="1" dirty="0" err="1">
                <a:solidFill>
                  <a:srgbClr val="FF0000"/>
                </a:solidFill>
              </a:rPr>
              <a:t>культурних</a:t>
            </a:r>
            <a:r>
              <a:rPr lang="ru-RU" sz="1200" b="1" dirty="0">
                <a:solidFill>
                  <a:srgbClr val="FF0000"/>
                </a:solidFill>
              </a:rPr>
              <a:t> і </a:t>
            </a:r>
            <a:r>
              <a:rPr lang="ru-RU" sz="1200" b="1" dirty="0" err="1">
                <a:solidFill>
                  <a:srgbClr val="FF0000"/>
                </a:solidFill>
              </a:rPr>
              <a:t>духовних</a:t>
            </a:r>
            <a:r>
              <a:rPr lang="ru-RU" sz="1200" b="1" dirty="0">
                <a:solidFill>
                  <a:srgbClr val="FF0000"/>
                </a:solidFill>
              </a:rPr>
              <a:t> </a:t>
            </a:r>
            <a:r>
              <a:rPr lang="ru-RU" sz="1200" b="1" dirty="0" err="1">
                <a:solidFill>
                  <a:srgbClr val="FF0000"/>
                </a:solidFill>
              </a:rPr>
              <a:t>надбань</a:t>
            </a:r>
            <a:r>
              <a:rPr lang="ru-RU" sz="1200" b="1" dirty="0">
                <a:solidFill>
                  <a:srgbClr val="FF0000"/>
                </a:solidFill>
              </a:rPr>
              <a:t> </a:t>
            </a:r>
            <a:r>
              <a:rPr lang="ru-RU" sz="1200" b="1" dirty="0" err="1">
                <a:solidFill>
                  <a:srgbClr val="FF0000"/>
                </a:solidFill>
              </a:rPr>
              <a:t>рідного</a:t>
            </a:r>
            <a:r>
              <a:rPr lang="ru-RU" sz="1200" b="1" dirty="0">
                <a:solidFill>
                  <a:srgbClr val="FF0000"/>
                </a:solidFill>
              </a:rPr>
              <a:t> краю</a:t>
            </a:r>
          </a:p>
          <a:p>
            <a:pPr algn="ctr"/>
            <a:endParaRPr lang="ru-RU" sz="1400" b="1" dirty="0">
              <a:solidFill>
                <a:srgbClr val="7030A0"/>
              </a:solidFill>
            </a:endParaRPr>
          </a:p>
        </p:txBody>
      </p:sp>
      <p:sp>
        <p:nvSpPr>
          <p:cNvPr id="3" name="Багетная рамка 2"/>
          <p:cNvSpPr/>
          <p:nvPr/>
        </p:nvSpPr>
        <p:spPr>
          <a:xfrm>
            <a:off x="2915815" y="2551292"/>
            <a:ext cx="3564396" cy="2016224"/>
          </a:xfrm>
          <a:prstGeom prst="beve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400" dirty="0" smtClean="0"/>
          </a:p>
          <a:p>
            <a:pPr algn="ctr"/>
            <a:endParaRPr lang="uk-UA" sz="1400" dirty="0"/>
          </a:p>
          <a:p>
            <a:pPr algn="ctr"/>
            <a:r>
              <a:rPr lang="uk-UA" sz="1400" b="1" i="1" dirty="0" smtClean="0">
                <a:solidFill>
                  <a:srgbClr val="7030A0"/>
                </a:solidFill>
              </a:rPr>
              <a:t>Виховання шанобливого ставлення до історії українського народу,рідного краю;</a:t>
            </a:r>
          </a:p>
          <a:p>
            <a:pPr algn="ctr"/>
            <a:r>
              <a:rPr lang="uk-UA" sz="1400" b="1" i="1" dirty="0" err="1" smtClean="0">
                <a:solidFill>
                  <a:srgbClr val="7030A0"/>
                </a:solidFill>
              </a:rPr>
              <a:t>Долучення</a:t>
            </a:r>
            <a:r>
              <a:rPr lang="uk-UA" sz="1400" b="1" i="1" dirty="0" smtClean="0">
                <a:solidFill>
                  <a:srgbClr val="7030A0"/>
                </a:solidFill>
              </a:rPr>
              <a:t> школярів до пам'яток історії,культури і духовності рідного краю.</a:t>
            </a:r>
          </a:p>
          <a:p>
            <a:pPr algn="ctr"/>
            <a:endParaRPr lang="uk-UA" dirty="0" smtClean="0"/>
          </a:p>
          <a:p>
            <a:pPr algn="ctr"/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2976"/>
            <a:ext cx="2120900" cy="15906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34483"/>
            <a:ext cx="2170113" cy="16271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572" y="404664"/>
            <a:ext cx="1908175" cy="21640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481" y="4562896"/>
            <a:ext cx="2538266" cy="18987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94" y="1535073"/>
            <a:ext cx="2229421" cy="16690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577" y="2771666"/>
            <a:ext cx="2236787" cy="1676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774" y="222917"/>
            <a:ext cx="2335803" cy="17540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83" name="Picture 11" descr="C:\Program Files\Microsoft Office\MEDIA\CAGCAT10\j0234131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970" y="1580574"/>
            <a:ext cx="785915" cy="83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3113837" y="4987838"/>
            <a:ext cx="3042339" cy="162628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/>
              <a:t>Усні мандрівки,години народної  мудрості,екскурсії,оформлення альбомів,бесіди.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71406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абличка 1"/>
          <p:cNvSpPr/>
          <p:nvPr/>
        </p:nvSpPr>
        <p:spPr>
          <a:xfrm>
            <a:off x="186408" y="116632"/>
            <a:ext cx="3593504" cy="1296144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FF0000"/>
                </a:solidFill>
              </a:rPr>
              <a:t>Клуб «Феміда»</a:t>
            </a:r>
          </a:p>
          <a:p>
            <a:pPr algn="ctr"/>
            <a:r>
              <a:rPr lang="uk-UA" sz="1400" b="1" dirty="0">
                <a:solidFill>
                  <a:srgbClr val="7030A0"/>
                </a:solidFill>
              </a:rPr>
              <a:t>к</a:t>
            </a:r>
            <a:r>
              <a:rPr lang="uk-UA" sz="1400" b="1" dirty="0" smtClean="0">
                <a:solidFill>
                  <a:srgbClr val="7030A0"/>
                </a:solidFill>
              </a:rPr>
              <a:t>ерівник:</a:t>
            </a:r>
            <a:r>
              <a:rPr lang="uk-UA" sz="1400" b="1" dirty="0" err="1" smtClean="0">
                <a:solidFill>
                  <a:srgbClr val="7030A0"/>
                </a:solidFill>
              </a:rPr>
              <a:t>Бужор</a:t>
            </a:r>
            <a:r>
              <a:rPr lang="uk-UA" sz="1400" b="1" dirty="0" smtClean="0">
                <a:solidFill>
                  <a:srgbClr val="7030A0"/>
                </a:solidFill>
              </a:rPr>
              <a:t> Н.П.</a:t>
            </a:r>
          </a:p>
          <a:p>
            <a:pPr algn="ctr"/>
            <a:r>
              <a:rPr lang="uk-UA" sz="1400" b="1" dirty="0" smtClean="0">
                <a:solidFill>
                  <a:srgbClr val="7030A0"/>
                </a:solidFill>
              </a:rPr>
              <a:t>Вчитель правознавства</a:t>
            </a:r>
          </a:p>
          <a:p>
            <a:pPr algn="ctr"/>
            <a:r>
              <a:rPr lang="ru-RU" sz="1400" b="1" dirty="0" err="1">
                <a:solidFill>
                  <a:srgbClr val="FFFF00"/>
                </a:solidFill>
              </a:rPr>
              <a:t>Ціннісне</a:t>
            </a:r>
            <a:r>
              <a:rPr lang="ru-RU" sz="1400" b="1" dirty="0">
                <a:solidFill>
                  <a:srgbClr val="FFFF00"/>
                </a:solidFill>
              </a:rPr>
              <a:t> </a:t>
            </a:r>
            <a:r>
              <a:rPr lang="ru-RU" sz="1400" b="1" dirty="0" err="1">
                <a:solidFill>
                  <a:srgbClr val="FFFF00"/>
                </a:solidFill>
              </a:rPr>
              <a:t>ставлення</a:t>
            </a:r>
            <a:r>
              <a:rPr lang="ru-RU" sz="1400" b="1" dirty="0">
                <a:solidFill>
                  <a:srgbClr val="FFFF00"/>
                </a:solidFill>
              </a:rPr>
              <a:t> </a:t>
            </a:r>
            <a:r>
              <a:rPr lang="ru-RU" sz="1400" b="1" dirty="0" err="1">
                <a:solidFill>
                  <a:srgbClr val="FFFF00"/>
                </a:solidFill>
              </a:rPr>
              <a:t>особистості</a:t>
            </a:r>
            <a:r>
              <a:rPr lang="ru-RU" sz="1400" b="1" dirty="0">
                <a:solidFill>
                  <a:srgbClr val="FFFF00"/>
                </a:solidFill>
              </a:rPr>
              <a:t> до </a:t>
            </a:r>
            <a:r>
              <a:rPr lang="ru-RU" sz="1400" b="1" dirty="0" err="1">
                <a:solidFill>
                  <a:srgbClr val="FFFF00"/>
                </a:solidFill>
              </a:rPr>
              <a:t>суспільства</a:t>
            </a:r>
            <a:r>
              <a:rPr lang="ru-RU" sz="1400" b="1" dirty="0">
                <a:solidFill>
                  <a:srgbClr val="FFFF00"/>
                </a:solidFill>
              </a:rPr>
              <a:t> і </a:t>
            </a:r>
            <a:r>
              <a:rPr lang="ru-RU" sz="1400" b="1" dirty="0" err="1">
                <a:solidFill>
                  <a:srgbClr val="FFFF00"/>
                </a:solidFill>
              </a:rPr>
              <a:t>держави</a:t>
            </a:r>
            <a:endParaRPr lang="ru-RU" sz="1400" b="1" dirty="0">
              <a:solidFill>
                <a:srgbClr val="FFFF00"/>
              </a:solidFill>
            </a:endParaRPr>
          </a:p>
          <a:p>
            <a:pPr algn="ctr"/>
            <a:endParaRPr lang="ru-RU" sz="1400" b="1" dirty="0">
              <a:solidFill>
                <a:srgbClr val="FFFF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6632"/>
            <a:ext cx="2694359" cy="202247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08" y="3717032"/>
            <a:ext cx="3145673" cy="236109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596358"/>
            <a:ext cx="2870113" cy="214926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08" y="1412776"/>
            <a:ext cx="2945432" cy="230425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969" y="3836395"/>
            <a:ext cx="2736304" cy="205363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514" y="1248788"/>
            <a:ext cx="3392362" cy="2698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Багетная рамка 4"/>
          <p:cNvSpPr/>
          <p:nvPr/>
        </p:nvSpPr>
        <p:spPr>
          <a:xfrm>
            <a:off x="395536" y="-99392"/>
            <a:ext cx="45719" cy="99392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943472" y="2198536"/>
            <a:ext cx="3202497" cy="26646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/>
              <a:t>Формування основ державницького світогляду особистості;</a:t>
            </a:r>
          </a:p>
          <a:p>
            <a:pPr algn="ctr"/>
            <a:r>
              <a:rPr lang="uk-UA" sz="1400" b="1" dirty="0"/>
              <a:t>-</a:t>
            </a:r>
            <a:r>
              <a:rPr lang="uk-UA" sz="1400" b="1" dirty="0" smtClean="0"/>
              <a:t> системи знань про основні правила поведінки в школі,удома, на вулиці,у громадських місцях;</a:t>
            </a:r>
          </a:p>
          <a:p>
            <a:pPr algn="ctr"/>
            <a:r>
              <a:rPr lang="uk-UA" sz="1400" b="1" dirty="0" err="1" smtClean="0"/>
              <a:t>-права</a:t>
            </a:r>
            <a:r>
              <a:rPr lang="uk-UA" sz="1400" b="1" dirty="0" smtClean="0"/>
              <a:t> та обов'язки дитини.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2555464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023680768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Блок-схема: процесс 4"/>
          <p:cNvSpPr/>
          <p:nvPr/>
        </p:nvSpPr>
        <p:spPr>
          <a:xfrm rot="16200000">
            <a:off x="-323454" y="4543382"/>
            <a:ext cx="1942036" cy="648072"/>
          </a:xfrm>
          <a:prstGeom prst="flowChart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Центр «Навчання»</a:t>
            </a:r>
            <a:endParaRPr lang="ru-RU" dirty="0"/>
          </a:p>
        </p:txBody>
      </p:sp>
      <p:sp>
        <p:nvSpPr>
          <p:cNvPr id="6" name="Блок-схема: процесс 5"/>
          <p:cNvSpPr/>
          <p:nvPr/>
        </p:nvSpPr>
        <p:spPr>
          <a:xfrm rot="16200000">
            <a:off x="683568" y="4544472"/>
            <a:ext cx="1944216" cy="648072"/>
          </a:xfrm>
          <a:prstGeom prst="flowChart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Центр «Дивосвіт»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 rot="16200000">
            <a:off x="1506006" y="4572642"/>
            <a:ext cx="1955524" cy="57606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Центр «Друзі охайності»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16200000">
            <a:off x="2340842" y="4543381"/>
            <a:ext cx="1942036" cy="648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/>
              <a:t>Центр «Веселих та винахідливих»</a:t>
            </a:r>
            <a:endParaRPr lang="ru-RU" sz="1600" dirty="0"/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09787584"/>
              </p:ext>
            </p:extLst>
          </p:nvPr>
        </p:nvGraphicFramePr>
        <p:xfrm>
          <a:off x="5220072" y="3882912"/>
          <a:ext cx="3528392" cy="2439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779913" y="2706223"/>
            <a:ext cx="1368152" cy="4572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президент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779914" y="3300936"/>
            <a:ext cx="1368151" cy="4572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err="1" smtClean="0"/>
              <a:t>Прем</a:t>
            </a:r>
            <a:r>
              <a:rPr lang="uk-UA" sz="1400" dirty="0" smtClean="0"/>
              <a:t> </a:t>
            </a:r>
            <a:r>
              <a:rPr lang="uk-UA" sz="1400" dirty="0" err="1" smtClean="0">
                <a:latin typeface="Trebuchet MS"/>
              </a:rPr>
              <a:t>'</a:t>
            </a:r>
            <a:r>
              <a:rPr lang="uk-UA" sz="1400" dirty="0" err="1" smtClean="0"/>
              <a:t>єр</a:t>
            </a:r>
            <a:r>
              <a:rPr lang="uk-UA" sz="1400" dirty="0" smtClean="0"/>
              <a:t> міністр</a:t>
            </a:r>
            <a:endParaRPr lang="ru-RU" sz="1400" dirty="0"/>
          </a:p>
        </p:txBody>
      </p:sp>
      <p:sp>
        <p:nvSpPr>
          <p:cNvPr id="12" name="Овал 11"/>
          <p:cNvSpPr/>
          <p:nvPr/>
        </p:nvSpPr>
        <p:spPr>
          <a:xfrm>
            <a:off x="3753135" y="4006654"/>
            <a:ext cx="1763814" cy="457200"/>
          </a:xfrm>
          <a:prstGeom prst="ellipse">
            <a:avLst/>
          </a:prstGeom>
          <a:blipFill>
            <a:blip r:embed="rId1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/>
              <a:t>Клуб «Етнос»</a:t>
            </a:r>
            <a:endParaRPr lang="ru-RU" sz="1400" b="1" dirty="0"/>
          </a:p>
        </p:txBody>
      </p:sp>
      <p:sp>
        <p:nvSpPr>
          <p:cNvPr id="13" name="Овал 12"/>
          <p:cNvSpPr/>
          <p:nvPr/>
        </p:nvSpPr>
        <p:spPr>
          <a:xfrm>
            <a:off x="3813319" y="4604440"/>
            <a:ext cx="1763815" cy="528136"/>
          </a:xfrm>
          <a:prstGeom prst="ellipse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/>
              <a:t>Клуб «Еколог»</a:t>
            </a:r>
            <a:endParaRPr lang="ru-RU" sz="1400" dirty="0"/>
          </a:p>
        </p:txBody>
      </p:sp>
      <p:sp>
        <p:nvSpPr>
          <p:cNvPr id="14" name="Овал 13"/>
          <p:cNvSpPr/>
          <p:nvPr/>
        </p:nvSpPr>
        <p:spPr>
          <a:xfrm>
            <a:off x="3779913" y="5207209"/>
            <a:ext cx="1848560" cy="537228"/>
          </a:xfrm>
          <a:prstGeom prst="ellipse">
            <a:avLst/>
          </a:prstGeom>
          <a:blipFill>
            <a:blip r:embed="rId1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/>
              <a:t>Клуб «Пошук»</a:t>
            </a:r>
            <a:endParaRPr lang="ru-RU" sz="1400" dirty="0"/>
          </a:p>
        </p:txBody>
      </p:sp>
      <p:sp>
        <p:nvSpPr>
          <p:cNvPr id="15" name="Овал 14"/>
          <p:cNvSpPr/>
          <p:nvPr/>
        </p:nvSpPr>
        <p:spPr>
          <a:xfrm>
            <a:off x="3635897" y="5869693"/>
            <a:ext cx="1992576" cy="623869"/>
          </a:xfrm>
          <a:prstGeom prst="ellipse">
            <a:avLst/>
          </a:prstGeom>
          <a:blipFill>
            <a:blip r:embed="rId1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smtClean="0"/>
              <a:t>Клуб «Правознавців»</a:t>
            </a:r>
            <a:endParaRPr lang="ru-RU" sz="1200" dirty="0"/>
          </a:p>
        </p:txBody>
      </p:sp>
      <p:sp>
        <p:nvSpPr>
          <p:cNvPr id="16" name="Стрелка вправо 15"/>
          <p:cNvSpPr/>
          <p:nvPr/>
        </p:nvSpPr>
        <p:spPr>
          <a:xfrm rot="5400000">
            <a:off x="4513036" y="3681077"/>
            <a:ext cx="176449" cy="3305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8051333">
            <a:off x="3106528" y="3326247"/>
            <a:ext cx="604023" cy="3547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1693073">
            <a:off x="5237304" y="3287147"/>
            <a:ext cx="914763" cy="3618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агетная рамка 19"/>
          <p:cNvSpPr/>
          <p:nvPr/>
        </p:nvSpPr>
        <p:spPr>
          <a:xfrm>
            <a:off x="2771800" y="188640"/>
            <a:ext cx="4248472" cy="936104"/>
          </a:xfrm>
          <a:prstGeom prst="bevel">
            <a:avLst>
              <a:gd name="adj" fmla="val 0"/>
            </a:avLst>
          </a:prstGeom>
          <a:blipFill>
            <a:blip r:embed="rId1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 smtClean="0">
                <a:solidFill>
                  <a:srgbClr val="C00000"/>
                </a:solidFill>
              </a:rPr>
              <a:t>«</a:t>
            </a:r>
            <a:r>
              <a:rPr lang="uk-UA" sz="4800" b="1" dirty="0" err="1" smtClean="0">
                <a:solidFill>
                  <a:srgbClr val="C00000"/>
                </a:solidFill>
              </a:rPr>
              <a:t>Баштіна</a:t>
            </a:r>
            <a:r>
              <a:rPr lang="uk-UA" sz="4800" b="1" dirty="0" smtClean="0">
                <a:solidFill>
                  <a:srgbClr val="C00000"/>
                </a:solidFill>
              </a:rPr>
              <a:t>»</a:t>
            </a:r>
            <a:endParaRPr lang="ru-RU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00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08" y="16024"/>
            <a:ext cx="9148233" cy="686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61561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err="1">
                <a:solidFill>
                  <a:srgbClr val="FF0000"/>
                </a:solidFill>
              </a:rPr>
              <a:t>Ціннісне</a:t>
            </a:r>
            <a:r>
              <a:rPr lang="ru-RU" sz="1600" b="1" i="1" dirty="0">
                <a:solidFill>
                  <a:srgbClr val="FF0000"/>
                </a:solidFill>
              </a:rPr>
              <a:t> </a:t>
            </a:r>
            <a:r>
              <a:rPr lang="ru-RU" sz="1600" b="1" i="1" dirty="0" err="1">
                <a:solidFill>
                  <a:srgbClr val="FF0000"/>
                </a:solidFill>
              </a:rPr>
              <a:t>ставлення</a:t>
            </a:r>
            <a:r>
              <a:rPr lang="ru-RU" sz="1600" b="1" i="1" dirty="0">
                <a:solidFill>
                  <a:srgbClr val="FF0000"/>
                </a:solidFill>
              </a:rPr>
              <a:t> </a:t>
            </a:r>
            <a:r>
              <a:rPr lang="ru-RU" sz="1600" b="1" i="1" dirty="0" err="1">
                <a:solidFill>
                  <a:srgbClr val="FF0000"/>
                </a:solidFill>
              </a:rPr>
              <a:t>особистості</a:t>
            </a:r>
            <a:r>
              <a:rPr lang="ru-RU" sz="1600" b="1" i="1" dirty="0">
                <a:solidFill>
                  <a:srgbClr val="FF0000"/>
                </a:solidFill>
              </a:rPr>
              <a:t> до </a:t>
            </a:r>
            <a:r>
              <a:rPr lang="ru-RU" sz="1600" b="1" i="1" dirty="0" err="1">
                <a:solidFill>
                  <a:srgbClr val="FF0000"/>
                </a:solidFill>
              </a:rPr>
              <a:t>природи</a:t>
            </a:r>
            <a:endParaRPr lang="ru-RU" sz="1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234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4" y="-1"/>
            <a:ext cx="9148233" cy="686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35625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86072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889845"/>
            <a:ext cx="6552728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/>
              <a:t>Учні</a:t>
            </a:r>
            <a:r>
              <a:rPr lang="ru-RU" sz="1400" b="1" dirty="0"/>
              <a:t> </a:t>
            </a:r>
            <a:r>
              <a:rPr lang="ru-RU" sz="1400" b="1" dirty="0" err="1"/>
              <a:t>Комишівської</a:t>
            </a:r>
            <a:r>
              <a:rPr lang="ru-RU" sz="1400" b="1" dirty="0"/>
              <a:t> ЗОШ </a:t>
            </a:r>
            <a:r>
              <a:rPr lang="ru-RU" sz="1400" b="1" dirty="0" err="1"/>
              <a:t>примали</a:t>
            </a:r>
            <a:r>
              <a:rPr lang="ru-RU" sz="1400" b="1" dirty="0"/>
              <a:t> участь у  </a:t>
            </a:r>
            <a:r>
              <a:rPr lang="ru-RU" sz="1400" b="1" dirty="0" err="1"/>
              <a:t>районних</a:t>
            </a:r>
            <a:r>
              <a:rPr lang="ru-RU" sz="1400" b="1" dirty="0"/>
              <a:t>  конкурсах :</a:t>
            </a:r>
          </a:p>
          <a:p>
            <a:r>
              <a:rPr lang="ru-RU" sz="1600" b="1" dirty="0">
                <a:solidFill>
                  <a:srgbClr val="FF0000"/>
                </a:solidFill>
              </a:rPr>
              <a:t>«</a:t>
            </a:r>
            <a:r>
              <a:rPr lang="ru-RU" sz="1600" b="1" dirty="0" err="1">
                <a:solidFill>
                  <a:srgbClr val="FF0000"/>
                </a:solidFill>
              </a:rPr>
              <a:t>Сім’я</a:t>
            </a: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ru-RU" sz="1600" b="1" dirty="0" err="1">
                <a:solidFill>
                  <a:srgbClr val="FF0000"/>
                </a:solidFill>
              </a:rPr>
              <a:t>очима</a:t>
            </a: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ru-RU" sz="1600" b="1" dirty="0" err="1">
                <a:solidFill>
                  <a:srgbClr val="FF0000"/>
                </a:solidFill>
              </a:rPr>
              <a:t>дитини</a:t>
            </a:r>
            <a:r>
              <a:rPr lang="ru-RU" sz="1600" b="1" dirty="0" smtClean="0">
                <a:solidFill>
                  <a:srgbClr val="FF0000"/>
                </a:solidFill>
              </a:rPr>
              <a:t>» </a:t>
            </a:r>
            <a:endParaRPr lang="ru-RU" sz="1600" b="1" dirty="0">
              <a:solidFill>
                <a:srgbClr val="FF0000"/>
              </a:solidFill>
            </a:endParaRPr>
          </a:p>
          <a:p>
            <a:r>
              <a:rPr lang="ru-RU" sz="1400" b="1" dirty="0"/>
              <a:t>Плакат   «</a:t>
            </a:r>
            <a:r>
              <a:rPr lang="ru-RU" sz="1400" b="1" dirty="0" err="1"/>
              <a:t>Сім'я</a:t>
            </a:r>
            <a:r>
              <a:rPr lang="ru-RU" sz="1400" b="1" dirty="0"/>
              <a:t> </a:t>
            </a:r>
            <a:r>
              <a:rPr lang="ru-RU" sz="1400" b="1" dirty="0" err="1"/>
              <a:t>моєї</a:t>
            </a:r>
            <a:r>
              <a:rPr lang="ru-RU" sz="1400" b="1" dirty="0"/>
              <a:t> </a:t>
            </a:r>
            <a:r>
              <a:rPr lang="ru-RU" sz="1400" b="1" dirty="0" err="1"/>
              <a:t>мрії</a:t>
            </a:r>
            <a:r>
              <a:rPr lang="ru-RU" sz="1400" b="1" dirty="0"/>
              <a:t>»   -ІІ </a:t>
            </a:r>
            <a:r>
              <a:rPr lang="ru-RU" sz="1400" b="1" dirty="0" err="1"/>
              <a:t>місце</a:t>
            </a:r>
            <a:r>
              <a:rPr lang="ru-RU" sz="1400" b="1" dirty="0"/>
              <a:t> </a:t>
            </a:r>
            <a:r>
              <a:rPr lang="ru-RU" sz="1400" b="1" dirty="0" err="1"/>
              <a:t>Кушнір</a:t>
            </a:r>
            <a:r>
              <a:rPr lang="ru-RU" sz="1400" b="1" dirty="0"/>
              <a:t> Ольга ,7-Б </a:t>
            </a:r>
            <a:r>
              <a:rPr lang="ru-RU" sz="1400" b="1" dirty="0" err="1"/>
              <a:t>клас</a:t>
            </a:r>
            <a:r>
              <a:rPr lang="ru-RU" sz="1400" b="1" dirty="0"/>
              <a:t>,  </a:t>
            </a:r>
            <a:r>
              <a:rPr lang="ru-RU" sz="1400" b="1" dirty="0" err="1" smtClean="0"/>
              <a:t>Керівник,Кушнір</a:t>
            </a:r>
            <a:r>
              <a:rPr lang="ru-RU" sz="1400" b="1" dirty="0" smtClean="0"/>
              <a:t> Є.І</a:t>
            </a:r>
            <a:r>
              <a:rPr lang="ru-RU" sz="1400" b="1" dirty="0"/>
              <a:t>.</a:t>
            </a:r>
          </a:p>
          <a:p>
            <a:r>
              <a:rPr lang="ru-RU" sz="1400" b="1" dirty="0"/>
              <a:t>Проза    -  ІІ </a:t>
            </a:r>
            <a:r>
              <a:rPr lang="ru-RU" sz="1400" b="1" dirty="0" err="1"/>
              <a:t>місце</a:t>
            </a:r>
            <a:r>
              <a:rPr lang="ru-RU" sz="1400" b="1" dirty="0"/>
              <a:t>       Коваль Людмила, 7-Б </a:t>
            </a:r>
            <a:r>
              <a:rPr lang="ru-RU" sz="1400" b="1" dirty="0" err="1"/>
              <a:t>клас</a:t>
            </a:r>
            <a:r>
              <a:rPr lang="ru-RU" sz="1400" b="1" dirty="0"/>
              <a:t>,  </a:t>
            </a:r>
            <a:r>
              <a:rPr lang="ru-RU" sz="1400" b="1" dirty="0" err="1"/>
              <a:t>керівник</a:t>
            </a:r>
            <a:r>
              <a:rPr lang="ru-RU" sz="1400" b="1" dirty="0"/>
              <a:t> </a:t>
            </a:r>
            <a:r>
              <a:rPr lang="ru-RU" sz="1400" b="1" dirty="0" err="1"/>
              <a:t>Бурдужа</a:t>
            </a:r>
            <a:r>
              <a:rPr lang="ru-RU" sz="1400" b="1" dirty="0"/>
              <a:t> В.І.            </a:t>
            </a:r>
          </a:p>
          <a:p>
            <a:r>
              <a:rPr lang="ru-RU" sz="1400" b="1" dirty="0" err="1"/>
              <a:t>Поезія</a:t>
            </a:r>
            <a:r>
              <a:rPr lang="ru-RU" sz="1400" b="1" dirty="0"/>
              <a:t>     -ІІ </a:t>
            </a:r>
            <a:r>
              <a:rPr lang="ru-RU" sz="1400" b="1" dirty="0" err="1"/>
              <a:t>місце</a:t>
            </a:r>
            <a:r>
              <a:rPr lang="ru-RU" sz="1400" b="1" dirty="0"/>
              <a:t> </a:t>
            </a:r>
            <a:r>
              <a:rPr lang="ru-RU" sz="1400" b="1" dirty="0" err="1"/>
              <a:t>Кушнір</a:t>
            </a:r>
            <a:r>
              <a:rPr lang="ru-RU" sz="1400" b="1" dirty="0"/>
              <a:t> Ольга , 7-Б </a:t>
            </a:r>
            <a:r>
              <a:rPr lang="ru-RU" sz="1400" b="1" dirty="0" err="1"/>
              <a:t>клас</a:t>
            </a:r>
            <a:r>
              <a:rPr lang="ru-RU" sz="1400" b="1" dirty="0"/>
              <a:t>,. </a:t>
            </a:r>
            <a:r>
              <a:rPr lang="ru-RU" sz="1400" b="1" dirty="0" err="1"/>
              <a:t>керівник</a:t>
            </a:r>
            <a:r>
              <a:rPr lang="ru-RU" sz="1400" b="1" dirty="0"/>
              <a:t>, </a:t>
            </a:r>
            <a:r>
              <a:rPr lang="ru-RU" sz="1400" b="1" dirty="0" err="1"/>
              <a:t>Кушнір</a:t>
            </a:r>
            <a:r>
              <a:rPr lang="ru-RU" sz="1400" b="1" dirty="0"/>
              <a:t> Є.І.</a:t>
            </a:r>
          </a:p>
          <a:p>
            <a:r>
              <a:rPr lang="ru-RU" sz="1400" b="1" dirty="0" err="1"/>
              <a:t>Поезія</a:t>
            </a:r>
            <a:r>
              <a:rPr lang="ru-RU" sz="1400" b="1" dirty="0"/>
              <a:t>      -ІІІ </a:t>
            </a:r>
            <a:r>
              <a:rPr lang="ru-RU" sz="1400" b="1" dirty="0" err="1"/>
              <a:t>місце</a:t>
            </a:r>
            <a:r>
              <a:rPr lang="ru-RU" sz="1400" b="1" dirty="0"/>
              <a:t>     </a:t>
            </a:r>
            <a:r>
              <a:rPr lang="ru-RU" sz="1400" b="1" dirty="0" err="1"/>
              <a:t>Бурладян</a:t>
            </a:r>
            <a:r>
              <a:rPr lang="ru-RU" sz="1400" b="1" dirty="0"/>
              <a:t> </a:t>
            </a:r>
            <a:r>
              <a:rPr lang="ru-RU" sz="1400" b="1" dirty="0" err="1"/>
              <a:t>Олександр</a:t>
            </a:r>
            <a:r>
              <a:rPr lang="ru-RU" sz="1400" b="1" dirty="0"/>
              <a:t> ,7-А </a:t>
            </a:r>
            <a:r>
              <a:rPr lang="ru-RU" sz="1400" b="1" dirty="0" err="1"/>
              <a:t>кл</a:t>
            </a:r>
            <a:r>
              <a:rPr lang="ru-RU" sz="1400" b="1" dirty="0"/>
              <a:t>. </a:t>
            </a:r>
            <a:r>
              <a:rPr lang="ru-RU" sz="1400" b="1" dirty="0" err="1"/>
              <a:t>Керівник</a:t>
            </a:r>
            <a:r>
              <a:rPr lang="ru-RU" sz="1400" b="1" dirty="0"/>
              <a:t>, </a:t>
            </a:r>
            <a:r>
              <a:rPr lang="ru-RU" sz="1400" b="1" dirty="0" err="1"/>
              <a:t>Іордакеску</a:t>
            </a:r>
            <a:r>
              <a:rPr lang="ru-RU" sz="1400" b="1" dirty="0"/>
              <a:t> Д.А.</a:t>
            </a:r>
          </a:p>
          <a:p>
            <a:r>
              <a:rPr lang="ru-RU" sz="1600" b="1" dirty="0" err="1">
                <a:solidFill>
                  <a:srgbClr val="FF0000"/>
                </a:solidFill>
              </a:rPr>
              <a:t>Районний</a:t>
            </a:r>
            <a:r>
              <a:rPr lang="ru-RU" sz="1600" b="1" dirty="0">
                <a:solidFill>
                  <a:srgbClr val="FF0000"/>
                </a:solidFill>
              </a:rPr>
              <a:t> конкурс «</a:t>
            </a:r>
            <a:r>
              <a:rPr lang="ru-RU" sz="1600" b="1" dirty="0" err="1">
                <a:solidFill>
                  <a:srgbClr val="FF0000"/>
                </a:solidFill>
              </a:rPr>
              <a:t>Конвенція</a:t>
            </a:r>
            <a:r>
              <a:rPr lang="ru-RU" sz="1600" b="1" dirty="0">
                <a:solidFill>
                  <a:srgbClr val="FF0000"/>
                </a:solidFill>
              </a:rPr>
              <a:t> ООН </a:t>
            </a:r>
            <a:r>
              <a:rPr lang="ru-RU" sz="1600" b="1" dirty="0" err="1">
                <a:solidFill>
                  <a:srgbClr val="FF0000"/>
                </a:solidFill>
              </a:rPr>
              <a:t>очима</a:t>
            </a: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ru-RU" sz="1600" b="1" dirty="0" err="1">
                <a:solidFill>
                  <a:srgbClr val="FF0000"/>
                </a:solidFill>
              </a:rPr>
              <a:t>дітей</a:t>
            </a:r>
            <a:r>
              <a:rPr lang="ru-RU" sz="1600" b="1" dirty="0">
                <a:solidFill>
                  <a:srgbClr val="FF0000"/>
                </a:solidFill>
              </a:rPr>
              <a:t>»</a:t>
            </a:r>
          </a:p>
          <a:p>
            <a:r>
              <a:rPr lang="ru-RU" sz="1400" b="1" dirty="0" err="1"/>
              <a:t>Малюнок</a:t>
            </a:r>
            <a:r>
              <a:rPr lang="ru-RU" sz="1400" b="1" dirty="0"/>
              <a:t>   -ІІІ </a:t>
            </a:r>
            <a:r>
              <a:rPr lang="ru-RU" sz="1400" b="1" dirty="0" err="1"/>
              <a:t>місце</a:t>
            </a:r>
            <a:r>
              <a:rPr lang="ru-RU" sz="1400" b="1" dirty="0"/>
              <a:t>   </a:t>
            </a:r>
            <a:r>
              <a:rPr lang="ru-RU" sz="1400" b="1" dirty="0" err="1"/>
              <a:t>Кушнір</a:t>
            </a:r>
            <a:r>
              <a:rPr lang="ru-RU" sz="1400" b="1" dirty="0"/>
              <a:t> Ольга 7-Б </a:t>
            </a:r>
            <a:r>
              <a:rPr lang="ru-RU" sz="1400" b="1" dirty="0" err="1"/>
              <a:t>кл</a:t>
            </a:r>
            <a:r>
              <a:rPr lang="ru-RU" sz="1400" b="1" dirty="0"/>
              <a:t>.,  Маня </a:t>
            </a:r>
            <a:r>
              <a:rPr lang="ru-RU" sz="1400" b="1" dirty="0" err="1"/>
              <a:t>Данієла</a:t>
            </a:r>
            <a:r>
              <a:rPr lang="ru-RU" sz="1400" b="1" dirty="0"/>
              <a:t>  6 </a:t>
            </a:r>
            <a:r>
              <a:rPr lang="ru-RU" sz="1400" b="1" dirty="0" err="1"/>
              <a:t>кл</a:t>
            </a:r>
            <a:r>
              <a:rPr lang="ru-RU" sz="1400" b="1" dirty="0"/>
              <a:t>.,</a:t>
            </a:r>
            <a:r>
              <a:rPr lang="ru-RU" sz="1400" b="1" dirty="0" err="1" smtClean="0"/>
              <a:t>керівник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Бурдужа</a:t>
            </a:r>
            <a:r>
              <a:rPr lang="ru-RU" sz="1400" b="1" dirty="0" smtClean="0"/>
              <a:t> В.І</a:t>
            </a:r>
          </a:p>
          <a:p>
            <a:endParaRPr lang="uk-UA" sz="1400" b="1" dirty="0"/>
          </a:p>
          <a:p>
            <a:r>
              <a:rPr lang="ru-RU" sz="1400" b="1" dirty="0" err="1"/>
              <a:t>Протягом</a:t>
            </a:r>
            <a:r>
              <a:rPr lang="ru-RU" sz="1400" b="1" dirty="0"/>
              <a:t> </a:t>
            </a:r>
            <a:r>
              <a:rPr lang="ru-RU" sz="1400" b="1" dirty="0" err="1"/>
              <a:t>цього</a:t>
            </a:r>
            <a:r>
              <a:rPr lang="ru-RU" sz="1400" b="1" dirty="0"/>
              <a:t> </a:t>
            </a:r>
            <a:r>
              <a:rPr lang="ru-RU" sz="1400" b="1" dirty="0" err="1"/>
              <a:t>періоду</a:t>
            </a:r>
            <a:r>
              <a:rPr lang="ru-RU" sz="1400" b="1" dirty="0"/>
              <a:t> </a:t>
            </a:r>
            <a:r>
              <a:rPr lang="ru-RU" sz="1400" b="1" dirty="0" err="1"/>
              <a:t>відбувалися</a:t>
            </a:r>
            <a:r>
              <a:rPr lang="ru-RU" sz="1400" b="1" dirty="0"/>
              <a:t> </a:t>
            </a:r>
            <a:r>
              <a:rPr lang="ru-RU" sz="1400" b="1" dirty="0" err="1"/>
              <a:t>районні</a:t>
            </a:r>
            <a:r>
              <a:rPr lang="ru-RU" sz="1400" b="1" dirty="0"/>
              <a:t> </a:t>
            </a:r>
            <a:r>
              <a:rPr lang="ru-RU" sz="1400" b="1" dirty="0" err="1"/>
              <a:t>конкурси</a:t>
            </a:r>
            <a:r>
              <a:rPr lang="ru-RU" sz="1400" b="1" dirty="0"/>
              <a:t>, </a:t>
            </a:r>
            <a:r>
              <a:rPr lang="ru-RU" sz="1400" b="1" dirty="0" err="1"/>
              <a:t>акції,всі</a:t>
            </a:r>
            <a:r>
              <a:rPr lang="ru-RU" sz="1400" b="1" dirty="0"/>
              <a:t> </a:t>
            </a:r>
            <a:r>
              <a:rPr lang="ru-RU" sz="1400" b="1" dirty="0" err="1"/>
              <a:t>учні</a:t>
            </a:r>
            <a:r>
              <a:rPr lang="ru-RU" sz="1400" b="1" dirty="0"/>
              <a:t> </a:t>
            </a:r>
            <a:r>
              <a:rPr lang="ru-RU" sz="1400" b="1" dirty="0" err="1"/>
              <a:t>були</a:t>
            </a:r>
            <a:r>
              <a:rPr lang="ru-RU" sz="1400" b="1" dirty="0"/>
              <a:t> </a:t>
            </a:r>
            <a:r>
              <a:rPr lang="ru-RU" sz="1400" b="1" dirty="0" err="1"/>
              <a:t>активними</a:t>
            </a:r>
            <a:r>
              <a:rPr lang="ru-RU" sz="1400" b="1" dirty="0"/>
              <a:t> </a:t>
            </a:r>
            <a:r>
              <a:rPr lang="ru-RU" sz="1400" b="1" dirty="0" err="1"/>
              <a:t>учасниками</a:t>
            </a:r>
            <a:r>
              <a:rPr lang="ru-RU" sz="1400" b="1" dirty="0"/>
              <a:t>. До конкурсу </a:t>
            </a:r>
            <a:r>
              <a:rPr lang="ru-RU" sz="1400" dirty="0">
                <a:solidFill>
                  <a:srgbClr val="FF0000"/>
                </a:solidFill>
              </a:rPr>
              <a:t>«</a:t>
            </a:r>
            <a:r>
              <a:rPr lang="ru-RU" sz="1400" dirty="0" err="1">
                <a:solidFill>
                  <a:srgbClr val="FF0000"/>
                </a:solidFill>
              </a:rPr>
              <a:t>Щедрість</a:t>
            </a:r>
            <a:r>
              <a:rPr lang="ru-RU" sz="1400" dirty="0">
                <a:solidFill>
                  <a:srgbClr val="FF0000"/>
                </a:solidFill>
              </a:rPr>
              <a:t> </a:t>
            </a:r>
            <a:r>
              <a:rPr lang="ru-RU" sz="1400" dirty="0" err="1">
                <a:solidFill>
                  <a:srgbClr val="FF0000"/>
                </a:solidFill>
              </a:rPr>
              <a:t>рідної</a:t>
            </a:r>
            <a:r>
              <a:rPr lang="ru-RU" sz="1400" dirty="0">
                <a:solidFill>
                  <a:srgbClr val="FF0000"/>
                </a:solidFill>
              </a:rPr>
              <a:t> </a:t>
            </a:r>
            <a:r>
              <a:rPr lang="ru-RU" sz="1400" dirty="0" err="1">
                <a:solidFill>
                  <a:srgbClr val="FF0000"/>
                </a:solidFill>
              </a:rPr>
              <a:t>землі</a:t>
            </a:r>
            <a:r>
              <a:rPr lang="ru-RU" sz="1400" dirty="0">
                <a:solidFill>
                  <a:srgbClr val="FF0000"/>
                </a:solidFill>
              </a:rPr>
              <a:t>» </a:t>
            </a:r>
            <a:r>
              <a:rPr lang="ru-RU" sz="1400" b="1" dirty="0" err="1"/>
              <a:t>підготувались</a:t>
            </a:r>
            <a:r>
              <a:rPr lang="ru-RU" sz="1400" b="1" dirty="0"/>
              <a:t>  </a:t>
            </a:r>
            <a:r>
              <a:rPr lang="ru-RU" sz="1400" b="1" dirty="0" err="1"/>
              <a:t>всі</a:t>
            </a:r>
            <a:r>
              <a:rPr lang="ru-RU" sz="1400" b="1" dirty="0"/>
              <a:t> </a:t>
            </a:r>
            <a:r>
              <a:rPr lang="ru-RU" sz="1400" b="1" dirty="0" err="1"/>
              <a:t>класи</a:t>
            </a:r>
            <a:r>
              <a:rPr lang="ru-RU" sz="1400" b="1" dirty="0"/>
              <a:t> (</a:t>
            </a:r>
            <a:r>
              <a:rPr lang="ru-RU" sz="1400" b="1" dirty="0" err="1"/>
              <a:t>виготовляли</a:t>
            </a:r>
            <a:r>
              <a:rPr lang="ru-RU" sz="1400" b="1" dirty="0"/>
              <a:t> </a:t>
            </a:r>
            <a:r>
              <a:rPr lang="ru-RU" sz="1400" b="1" dirty="0" err="1"/>
              <a:t>вироби</a:t>
            </a:r>
            <a:r>
              <a:rPr lang="ru-RU" sz="1400" b="1" dirty="0"/>
              <a:t> з природного </a:t>
            </a:r>
            <a:r>
              <a:rPr lang="ru-RU" sz="1400" b="1" dirty="0" err="1"/>
              <a:t>матеріалу</a:t>
            </a:r>
            <a:r>
              <a:rPr lang="ru-RU" sz="1400" b="1" dirty="0"/>
              <a:t>), школа </a:t>
            </a:r>
            <a:r>
              <a:rPr lang="ru-RU" sz="1400" b="1" dirty="0" err="1"/>
              <a:t>посіла</a:t>
            </a:r>
            <a:r>
              <a:rPr lang="ru-RU" sz="1400" b="1" dirty="0"/>
              <a:t> І </a:t>
            </a:r>
            <a:r>
              <a:rPr lang="ru-RU" sz="1400" b="1" dirty="0" err="1"/>
              <a:t>місце</a:t>
            </a:r>
            <a:r>
              <a:rPr lang="ru-RU" sz="1400" b="1" dirty="0"/>
              <a:t> у районному </a:t>
            </a:r>
            <a:r>
              <a:rPr lang="ru-RU" sz="1400" b="1" dirty="0" err="1"/>
              <a:t>конкурсі</a:t>
            </a:r>
            <a:r>
              <a:rPr lang="ru-RU" sz="1400" b="1" dirty="0"/>
              <a:t>. </a:t>
            </a:r>
          </a:p>
          <a:p>
            <a:r>
              <a:rPr lang="ru-RU" sz="1400" b="1" dirty="0"/>
              <a:t>  У </a:t>
            </a:r>
            <a:r>
              <a:rPr lang="ru-RU" sz="1400" b="1" dirty="0" err="1"/>
              <a:t>грудні</a:t>
            </a:r>
            <a:r>
              <a:rPr lang="ru-RU" sz="1400" b="1" dirty="0"/>
              <a:t> </a:t>
            </a:r>
            <a:r>
              <a:rPr lang="ru-RU" sz="1400" b="1" dirty="0" err="1"/>
              <a:t>відбувся</a:t>
            </a:r>
            <a:r>
              <a:rPr lang="ru-RU" sz="1400" b="1" dirty="0"/>
              <a:t> конкурс </a:t>
            </a:r>
            <a:r>
              <a:rPr lang="ru-RU" sz="1400" b="1" dirty="0">
                <a:solidFill>
                  <a:srgbClr val="FF0000"/>
                </a:solidFill>
              </a:rPr>
              <a:t>«</a:t>
            </a:r>
            <a:r>
              <a:rPr lang="ru-RU" sz="1400" b="1" dirty="0" err="1">
                <a:solidFill>
                  <a:srgbClr val="FF0000"/>
                </a:solidFill>
              </a:rPr>
              <a:t>Ялинка</a:t>
            </a:r>
            <a:r>
              <a:rPr lang="ru-RU" sz="1400" b="1" dirty="0">
                <a:solidFill>
                  <a:srgbClr val="FF0000"/>
                </a:solidFill>
              </a:rPr>
              <a:t>». </a:t>
            </a:r>
            <a:r>
              <a:rPr lang="ru-RU" sz="1400" b="1" dirty="0" err="1"/>
              <a:t>Всі</a:t>
            </a:r>
            <a:r>
              <a:rPr lang="ru-RU" sz="1400" b="1" dirty="0"/>
              <a:t> </a:t>
            </a:r>
            <a:r>
              <a:rPr lang="ru-RU" sz="1400" b="1" dirty="0" err="1"/>
              <a:t>класи</a:t>
            </a:r>
            <a:r>
              <a:rPr lang="ru-RU" sz="1400" b="1" dirty="0"/>
              <a:t> </a:t>
            </a:r>
            <a:r>
              <a:rPr lang="ru-RU" sz="1400" b="1" dirty="0" err="1"/>
              <a:t>приймали</a:t>
            </a:r>
            <a:r>
              <a:rPr lang="ru-RU" sz="1400" b="1" dirty="0"/>
              <a:t> участь, </a:t>
            </a:r>
            <a:r>
              <a:rPr lang="ru-RU" sz="1400" b="1" dirty="0" err="1"/>
              <a:t>підготували</a:t>
            </a:r>
            <a:r>
              <a:rPr lang="ru-RU" sz="1400" b="1" dirty="0"/>
              <a:t> </a:t>
            </a:r>
            <a:r>
              <a:rPr lang="ru-RU" sz="1400" b="1" dirty="0" err="1"/>
              <a:t>різні</a:t>
            </a:r>
            <a:r>
              <a:rPr lang="ru-RU" sz="1400" b="1" dirty="0"/>
              <a:t> </a:t>
            </a:r>
            <a:r>
              <a:rPr lang="ru-RU" sz="1400" b="1" dirty="0" err="1"/>
              <a:t>вироби</a:t>
            </a:r>
            <a:r>
              <a:rPr lang="ru-RU" sz="1400" b="1" dirty="0"/>
              <a:t> на </a:t>
            </a:r>
            <a:r>
              <a:rPr lang="ru-RU" sz="1400" b="1" dirty="0" err="1"/>
              <a:t>зимову</a:t>
            </a:r>
            <a:r>
              <a:rPr lang="ru-RU" sz="1400" b="1" dirty="0"/>
              <a:t> тематику</a:t>
            </a:r>
            <a:r>
              <a:rPr lang="ru-RU" sz="1400" b="1" dirty="0" smtClean="0"/>
              <a:t>.. </a:t>
            </a:r>
            <a:r>
              <a:rPr lang="ru-RU" sz="1400" b="1" dirty="0"/>
              <a:t>Грамотою районного </a:t>
            </a:r>
            <a:r>
              <a:rPr lang="ru-RU" sz="1400" b="1" dirty="0" err="1"/>
              <a:t>відділу</a:t>
            </a:r>
            <a:r>
              <a:rPr lang="ru-RU" sz="1400" b="1" dirty="0"/>
              <a:t> </a:t>
            </a:r>
            <a:r>
              <a:rPr lang="ru-RU" sz="1400" b="1" dirty="0" err="1"/>
              <a:t>освіти</a:t>
            </a:r>
            <a:r>
              <a:rPr lang="ru-RU" sz="1400" b="1" dirty="0"/>
              <a:t>  </a:t>
            </a:r>
            <a:r>
              <a:rPr lang="ru-RU" sz="1400" b="1" dirty="0" err="1"/>
              <a:t>нагороджена</a:t>
            </a:r>
            <a:r>
              <a:rPr lang="ru-RU" sz="1400" b="1" dirty="0"/>
              <a:t>   </a:t>
            </a:r>
            <a:r>
              <a:rPr lang="ru-RU" sz="1400" b="1" dirty="0" err="1"/>
              <a:t>учениця</a:t>
            </a:r>
            <a:r>
              <a:rPr lang="ru-RU" sz="1400" b="1" dirty="0"/>
              <a:t> 3а </a:t>
            </a:r>
            <a:r>
              <a:rPr lang="ru-RU" sz="1400" b="1" dirty="0" err="1"/>
              <a:t>класу</a:t>
            </a:r>
            <a:r>
              <a:rPr lang="ru-RU" sz="1400" b="1" dirty="0"/>
              <a:t> – </a:t>
            </a:r>
            <a:r>
              <a:rPr lang="ru-RU" sz="1400" b="1" dirty="0" err="1"/>
              <a:t>Манолі</a:t>
            </a:r>
            <a:r>
              <a:rPr lang="ru-RU" sz="1400" b="1" dirty="0"/>
              <a:t> </a:t>
            </a:r>
            <a:r>
              <a:rPr lang="ru-RU" sz="1400" b="1" dirty="0" err="1"/>
              <a:t>Амелія</a:t>
            </a:r>
            <a:r>
              <a:rPr lang="ru-RU" sz="1400" b="1" dirty="0"/>
              <a:t> та </a:t>
            </a:r>
            <a:r>
              <a:rPr lang="ru-RU" sz="1400" b="1" dirty="0" err="1"/>
              <a:t>учень</a:t>
            </a:r>
            <a:r>
              <a:rPr lang="ru-RU" sz="1400" b="1" dirty="0"/>
              <a:t> 2б </a:t>
            </a:r>
            <a:r>
              <a:rPr lang="ru-RU" sz="1400" b="1" dirty="0" err="1"/>
              <a:t>класу</a:t>
            </a:r>
            <a:r>
              <a:rPr lang="ru-RU" sz="1400" b="1" dirty="0"/>
              <a:t> </a:t>
            </a:r>
            <a:r>
              <a:rPr lang="ru-RU" sz="1400" b="1" dirty="0" err="1"/>
              <a:t>Бурдужа</a:t>
            </a:r>
            <a:r>
              <a:rPr lang="ru-RU" sz="1400" b="1" dirty="0"/>
              <a:t> І.С., </a:t>
            </a:r>
            <a:r>
              <a:rPr lang="ru-RU" sz="1400" b="1" dirty="0" err="1"/>
              <a:t>керівник</a:t>
            </a:r>
            <a:r>
              <a:rPr lang="ru-RU" sz="1400" b="1" dirty="0"/>
              <a:t> </a:t>
            </a:r>
            <a:r>
              <a:rPr lang="ru-RU" sz="1400" b="1" dirty="0" err="1"/>
              <a:t>Бурдужа</a:t>
            </a:r>
            <a:r>
              <a:rPr lang="ru-RU" sz="1400" b="1" dirty="0"/>
              <a:t> В.І., </a:t>
            </a:r>
            <a:r>
              <a:rPr lang="ru-RU" sz="1400" b="1" dirty="0" err="1"/>
              <a:t>Іордакеску</a:t>
            </a:r>
            <a:r>
              <a:rPr lang="ru-RU" sz="1400" b="1" dirty="0"/>
              <a:t> А.С. </a:t>
            </a:r>
            <a:r>
              <a:rPr lang="ru-RU" sz="1400" b="1" dirty="0" err="1"/>
              <a:t>учень</a:t>
            </a:r>
            <a:r>
              <a:rPr lang="ru-RU" sz="1400" b="1" dirty="0"/>
              <a:t> 7-А,керівник </a:t>
            </a:r>
            <a:r>
              <a:rPr lang="ru-RU" sz="1400" b="1" dirty="0" err="1"/>
              <a:t>Іордакеску</a:t>
            </a:r>
            <a:r>
              <a:rPr lang="ru-RU" sz="1400" b="1" dirty="0"/>
              <a:t> Д.А</a:t>
            </a:r>
            <a:r>
              <a:rPr lang="ru-RU" sz="1400" b="1" dirty="0" smtClean="0"/>
              <a:t>.</a:t>
            </a:r>
          </a:p>
          <a:p>
            <a:r>
              <a:rPr lang="uk-UA" sz="1400" b="1" dirty="0" smtClean="0"/>
              <a:t>ІІ місце у районному конкурсі плакатів «За здоровий образ життя».</a:t>
            </a:r>
          </a:p>
          <a:p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15795077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548680"/>
            <a:ext cx="784887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Учні</a:t>
            </a:r>
            <a:r>
              <a:rPr lang="ru-RU" dirty="0"/>
              <a:t>  </a:t>
            </a:r>
            <a:r>
              <a:rPr lang="ru-RU" dirty="0" err="1"/>
              <a:t>школи</a:t>
            </a:r>
            <a:r>
              <a:rPr lang="ru-RU" dirty="0"/>
              <a:t> </a:t>
            </a:r>
            <a:r>
              <a:rPr lang="ru-RU" dirty="0" err="1"/>
              <a:t>приймали</a:t>
            </a:r>
            <a:r>
              <a:rPr lang="ru-RU" dirty="0"/>
              <a:t> участь у </a:t>
            </a:r>
            <a:r>
              <a:rPr lang="ru-RU" dirty="0" err="1"/>
              <a:t>районний</a:t>
            </a:r>
            <a:r>
              <a:rPr lang="ru-RU" dirty="0"/>
              <a:t> </a:t>
            </a:r>
            <a:r>
              <a:rPr lang="ru-RU" dirty="0" err="1"/>
              <a:t>конкурсі</a:t>
            </a:r>
            <a:r>
              <a:rPr lang="ru-RU" dirty="0"/>
              <a:t> </a:t>
            </a:r>
            <a:r>
              <a:rPr lang="ru-RU" dirty="0" err="1"/>
              <a:t>плакатів</a:t>
            </a:r>
            <a:r>
              <a:rPr lang="ru-RU" dirty="0"/>
              <a:t> та </a:t>
            </a:r>
            <a:r>
              <a:rPr lang="ru-RU" dirty="0" err="1"/>
              <a:t>малюнків</a:t>
            </a:r>
            <a:r>
              <a:rPr lang="ru-RU" dirty="0"/>
              <a:t>:</a:t>
            </a:r>
          </a:p>
          <a:p>
            <a:r>
              <a:rPr lang="ru-RU" dirty="0">
                <a:solidFill>
                  <a:srgbClr val="FF0000"/>
                </a:solidFill>
              </a:rPr>
              <a:t>«</a:t>
            </a:r>
            <a:r>
              <a:rPr lang="ru-RU" dirty="0" err="1">
                <a:solidFill>
                  <a:srgbClr val="FF0000"/>
                </a:solidFill>
              </a:rPr>
              <a:t>Зміни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клімату</a:t>
            </a:r>
            <a:r>
              <a:rPr lang="ru-RU" dirty="0">
                <a:solidFill>
                  <a:srgbClr val="FF0000"/>
                </a:solidFill>
              </a:rPr>
              <a:t>: </a:t>
            </a:r>
            <a:r>
              <a:rPr lang="ru-RU" dirty="0" err="1">
                <a:solidFill>
                  <a:srgbClr val="FF0000"/>
                </a:solidFill>
              </a:rPr>
              <a:t>наші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дії,спрямовані</a:t>
            </a:r>
            <a:r>
              <a:rPr lang="ru-RU" dirty="0">
                <a:solidFill>
                  <a:srgbClr val="FF0000"/>
                </a:solidFill>
              </a:rPr>
              <a:t> на </a:t>
            </a:r>
            <a:r>
              <a:rPr lang="ru-RU" dirty="0" err="1">
                <a:solidFill>
                  <a:srgbClr val="FF0000"/>
                </a:solidFill>
              </a:rPr>
              <a:t>зменшення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негативних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впливів</a:t>
            </a:r>
            <a:r>
              <a:rPr lang="ru-RU" dirty="0">
                <a:solidFill>
                  <a:srgbClr val="FF0000"/>
                </a:solidFill>
              </a:rPr>
              <a:t>»</a:t>
            </a:r>
          </a:p>
          <a:p>
            <a:r>
              <a:rPr lang="ru-RU" dirty="0"/>
              <a:t>Плакат –І </a:t>
            </a:r>
            <a:r>
              <a:rPr lang="ru-RU" dirty="0" err="1"/>
              <a:t>місце</a:t>
            </a:r>
            <a:r>
              <a:rPr lang="ru-RU" dirty="0"/>
              <a:t> ,</a:t>
            </a:r>
            <a:r>
              <a:rPr lang="ru-RU" dirty="0" err="1"/>
              <a:t>Андрієц</a:t>
            </a:r>
            <a:r>
              <a:rPr lang="ru-RU" dirty="0"/>
              <a:t> Ярослава, 7-Б </a:t>
            </a:r>
            <a:r>
              <a:rPr lang="ru-RU" dirty="0" err="1"/>
              <a:t>кл</a:t>
            </a:r>
            <a:r>
              <a:rPr lang="ru-RU" dirty="0"/>
              <a:t>.     </a:t>
            </a:r>
            <a:r>
              <a:rPr lang="ru-RU" dirty="0" err="1"/>
              <a:t>керівник</a:t>
            </a:r>
            <a:r>
              <a:rPr lang="ru-RU" dirty="0"/>
              <a:t> </a:t>
            </a:r>
            <a:r>
              <a:rPr lang="ru-RU" dirty="0" err="1"/>
              <a:t>Бурдужа</a:t>
            </a:r>
            <a:r>
              <a:rPr lang="ru-RU" dirty="0"/>
              <a:t> В.І.</a:t>
            </a:r>
          </a:p>
          <a:p>
            <a:r>
              <a:rPr lang="ru-RU" dirty="0" err="1"/>
              <a:t>Малюнок</a:t>
            </a:r>
            <a:r>
              <a:rPr lang="ru-RU" dirty="0"/>
              <a:t>-  І </a:t>
            </a:r>
            <a:r>
              <a:rPr lang="ru-RU" dirty="0" err="1"/>
              <a:t>місце</a:t>
            </a:r>
            <a:r>
              <a:rPr lang="ru-RU" dirty="0"/>
              <a:t> ,</a:t>
            </a:r>
            <a:r>
              <a:rPr lang="ru-RU" dirty="0" err="1"/>
              <a:t>Кушнір</a:t>
            </a:r>
            <a:r>
              <a:rPr lang="ru-RU" dirty="0"/>
              <a:t> Роман ,9-Б </a:t>
            </a:r>
            <a:r>
              <a:rPr lang="ru-RU" dirty="0" err="1"/>
              <a:t>кл</a:t>
            </a:r>
            <a:r>
              <a:rPr lang="ru-RU" dirty="0"/>
              <a:t>.,  </a:t>
            </a:r>
            <a:r>
              <a:rPr lang="ru-RU" dirty="0" err="1"/>
              <a:t>керівник</a:t>
            </a:r>
            <a:r>
              <a:rPr lang="ru-RU" dirty="0"/>
              <a:t>,  </a:t>
            </a:r>
            <a:r>
              <a:rPr lang="ru-RU" dirty="0" err="1"/>
              <a:t>Кушнір</a:t>
            </a:r>
            <a:r>
              <a:rPr lang="ru-RU" dirty="0"/>
              <a:t> Є.І.</a:t>
            </a:r>
          </a:p>
          <a:p>
            <a:r>
              <a:rPr lang="ru-RU" dirty="0"/>
              <a:t>Плакат  -  ІІ </a:t>
            </a:r>
            <a:r>
              <a:rPr lang="ru-RU" dirty="0" err="1"/>
              <a:t>місце</a:t>
            </a:r>
            <a:r>
              <a:rPr lang="ru-RU" dirty="0"/>
              <a:t>, </a:t>
            </a:r>
            <a:r>
              <a:rPr lang="ru-RU" dirty="0" err="1"/>
              <a:t>Кушнір</a:t>
            </a:r>
            <a:r>
              <a:rPr lang="ru-RU" dirty="0"/>
              <a:t> Ольга,7-А </a:t>
            </a:r>
            <a:r>
              <a:rPr lang="ru-RU" dirty="0" err="1"/>
              <a:t>кл</a:t>
            </a:r>
            <a:r>
              <a:rPr lang="ru-RU" dirty="0"/>
              <a:t>.,</a:t>
            </a:r>
            <a:r>
              <a:rPr lang="ru-RU" dirty="0" err="1"/>
              <a:t>керівник</a:t>
            </a:r>
            <a:r>
              <a:rPr lang="ru-RU" dirty="0"/>
              <a:t>, </a:t>
            </a:r>
            <a:r>
              <a:rPr lang="ru-RU" dirty="0" err="1"/>
              <a:t>Кушнір</a:t>
            </a:r>
            <a:r>
              <a:rPr lang="ru-RU" dirty="0"/>
              <a:t> Є.І.</a:t>
            </a:r>
          </a:p>
          <a:p>
            <a:r>
              <a:rPr lang="ru-RU" dirty="0"/>
              <a:t>Плакат –    ІІІ </a:t>
            </a:r>
            <a:r>
              <a:rPr lang="ru-RU" dirty="0" err="1"/>
              <a:t>місце</a:t>
            </a:r>
            <a:r>
              <a:rPr lang="ru-RU" dirty="0"/>
              <a:t> ,Маня </a:t>
            </a:r>
            <a:r>
              <a:rPr lang="ru-RU" dirty="0" err="1"/>
              <a:t>Данієла</a:t>
            </a:r>
            <a:r>
              <a:rPr lang="ru-RU" dirty="0"/>
              <a:t> ,6 </a:t>
            </a:r>
            <a:r>
              <a:rPr lang="ru-RU" dirty="0" err="1"/>
              <a:t>кл</a:t>
            </a:r>
            <a:r>
              <a:rPr lang="ru-RU" dirty="0"/>
              <a:t>., </a:t>
            </a:r>
            <a:r>
              <a:rPr lang="ru-RU" dirty="0" err="1"/>
              <a:t>керівник</a:t>
            </a:r>
            <a:r>
              <a:rPr lang="ru-RU" dirty="0"/>
              <a:t> </a:t>
            </a:r>
            <a:r>
              <a:rPr lang="ru-RU" dirty="0" err="1"/>
              <a:t>Пуйческу</a:t>
            </a:r>
            <a:r>
              <a:rPr lang="ru-RU" dirty="0"/>
              <a:t> В.П</a:t>
            </a:r>
          </a:p>
          <a:p>
            <a:r>
              <a:rPr lang="ru-RU" dirty="0" err="1">
                <a:solidFill>
                  <a:srgbClr val="FF0000"/>
                </a:solidFill>
              </a:rPr>
              <a:t>Екологічна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агітбригада«Чисті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краплини</a:t>
            </a:r>
            <a:r>
              <a:rPr lang="ru-RU" dirty="0">
                <a:solidFill>
                  <a:srgbClr val="FF0000"/>
                </a:solidFill>
              </a:rPr>
              <a:t>» </a:t>
            </a:r>
            <a:r>
              <a:rPr lang="ru-RU" dirty="0" err="1">
                <a:solidFill>
                  <a:srgbClr val="FF0000"/>
                </a:solidFill>
              </a:rPr>
              <a:t>посіла</a:t>
            </a:r>
            <a:r>
              <a:rPr lang="ru-RU" dirty="0">
                <a:solidFill>
                  <a:srgbClr val="FF0000"/>
                </a:solidFill>
              </a:rPr>
              <a:t> ІІ </a:t>
            </a:r>
            <a:r>
              <a:rPr lang="ru-RU" dirty="0" err="1">
                <a:solidFill>
                  <a:srgbClr val="FF0000"/>
                </a:solidFill>
              </a:rPr>
              <a:t>місце</a:t>
            </a:r>
            <a:r>
              <a:rPr lang="ru-RU" dirty="0">
                <a:solidFill>
                  <a:srgbClr val="FF0000"/>
                </a:solidFill>
              </a:rPr>
              <a:t> у районному  </a:t>
            </a:r>
            <a:r>
              <a:rPr lang="ru-RU" dirty="0" err="1">
                <a:solidFill>
                  <a:srgbClr val="FF0000"/>
                </a:solidFill>
              </a:rPr>
              <a:t>конкурсі</a:t>
            </a:r>
            <a:r>
              <a:rPr lang="ru-RU" dirty="0">
                <a:solidFill>
                  <a:srgbClr val="FF0000"/>
                </a:solidFill>
              </a:rPr>
              <a:t> 2012/2013 </a:t>
            </a:r>
            <a:r>
              <a:rPr lang="ru-RU" dirty="0" err="1">
                <a:solidFill>
                  <a:srgbClr val="FF0000"/>
                </a:solidFill>
              </a:rPr>
              <a:t>н.р</a:t>
            </a:r>
            <a:r>
              <a:rPr lang="ru-RU" dirty="0">
                <a:solidFill>
                  <a:srgbClr val="FF0000"/>
                </a:solidFill>
              </a:rPr>
              <a:t>.</a:t>
            </a:r>
          </a:p>
          <a:p>
            <a:r>
              <a:rPr lang="ru-RU" dirty="0"/>
              <a:t>1.Мельниченко </a:t>
            </a:r>
            <a:r>
              <a:rPr lang="ru-RU" dirty="0" err="1"/>
              <a:t>Вікторія</a:t>
            </a:r>
            <a:r>
              <a:rPr lang="ru-RU" dirty="0"/>
              <a:t>   </a:t>
            </a:r>
            <a:r>
              <a:rPr lang="ru-RU" dirty="0" err="1"/>
              <a:t>Вікторівна</a:t>
            </a:r>
            <a:r>
              <a:rPr lang="ru-RU" dirty="0"/>
              <a:t>    5-А</a:t>
            </a:r>
          </a:p>
          <a:p>
            <a:r>
              <a:rPr lang="ru-RU" dirty="0"/>
              <a:t>2.Греку </a:t>
            </a:r>
            <a:r>
              <a:rPr lang="ru-RU" dirty="0" err="1"/>
              <a:t>Михаела</a:t>
            </a:r>
            <a:r>
              <a:rPr lang="ru-RU" dirty="0"/>
              <a:t> </a:t>
            </a:r>
            <a:r>
              <a:rPr lang="ru-RU" dirty="0" err="1"/>
              <a:t>Олексіївна</a:t>
            </a:r>
            <a:r>
              <a:rPr lang="ru-RU" dirty="0"/>
              <a:t>                   5-Б</a:t>
            </a:r>
          </a:p>
          <a:p>
            <a:r>
              <a:rPr lang="ru-RU" dirty="0"/>
              <a:t>3.Федченко Марина </a:t>
            </a:r>
            <a:r>
              <a:rPr lang="ru-RU" dirty="0" err="1"/>
              <a:t>Іванівна</a:t>
            </a:r>
            <a:r>
              <a:rPr lang="ru-RU" dirty="0"/>
              <a:t>                 5-А</a:t>
            </a:r>
          </a:p>
          <a:p>
            <a:r>
              <a:rPr lang="ru-RU" dirty="0"/>
              <a:t>4.Нямцу Роман </a:t>
            </a:r>
            <a:r>
              <a:rPr lang="ru-RU" dirty="0" err="1"/>
              <a:t>Олександрович</a:t>
            </a:r>
            <a:r>
              <a:rPr lang="ru-RU" dirty="0"/>
              <a:t>             5-А</a:t>
            </a:r>
          </a:p>
          <a:p>
            <a:r>
              <a:rPr lang="ru-RU" dirty="0"/>
              <a:t>5.Мельниченко </a:t>
            </a:r>
            <a:r>
              <a:rPr lang="ru-RU" dirty="0" err="1"/>
              <a:t>Ауріка</a:t>
            </a:r>
            <a:r>
              <a:rPr lang="ru-RU" dirty="0"/>
              <a:t> </a:t>
            </a:r>
            <a:r>
              <a:rPr lang="ru-RU" dirty="0" err="1"/>
              <a:t>Олексіївна</a:t>
            </a:r>
            <a:r>
              <a:rPr lang="ru-RU" dirty="0"/>
              <a:t>         5-А</a:t>
            </a:r>
          </a:p>
          <a:p>
            <a:r>
              <a:rPr lang="ru-RU" dirty="0"/>
              <a:t>6.Мунтян </a:t>
            </a:r>
            <a:r>
              <a:rPr lang="ru-RU" dirty="0" err="1"/>
              <a:t>Олександр</a:t>
            </a:r>
            <a:r>
              <a:rPr lang="ru-RU" dirty="0"/>
              <a:t> </a:t>
            </a:r>
            <a:r>
              <a:rPr lang="ru-RU" dirty="0" err="1"/>
              <a:t>В'ячеславович</a:t>
            </a:r>
            <a:r>
              <a:rPr lang="ru-RU" dirty="0"/>
              <a:t>      5-А</a:t>
            </a:r>
          </a:p>
          <a:p>
            <a:r>
              <a:rPr lang="ru-RU" dirty="0"/>
              <a:t>7.Рогажа </a:t>
            </a:r>
            <a:r>
              <a:rPr lang="ru-RU" dirty="0" err="1"/>
              <a:t>Валерія</a:t>
            </a:r>
            <a:r>
              <a:rPr lang="ru-RU" dirty="0"/>
              <a:t> </a:t>
            </a:r>
            <a:r>
              <a:rPr lang="ru-RU" dirty="0" err="1"/>
              <a:t>Віталіївна</a:t>
            </a:r>
            <a:r>
              <a:rPr lang="ru-RU" dirty="0"/>
              <a:t>                    4-А</a:t>
            </a:r>
          </a:p>
          <a:p>
            <a:r>
              <a:rPr lang="ru-RU" dirty="0" err="1"/>
              <a:t>Керівник</a:t>
            </a:r>
            <a:r>
              <a:rPr lang="ru-RU" dirty="0"/>
              <a:t>, педагог-</a:t>
            </a:r>
            <a:r>
              <a:rPr lang="ru-RU" dirty="0" err="1"/>
              <a:t>організатор</a:t>
            </a:r>
            <a:r>
              <a:rPr lang="ru-RU" dirty="0"/>
              <a:t>  Маня А.С.</a:t>
            </a:r>
          </a:p>
        </p:txBody>
      </p:sp>
    </p:spTree>
    <p:extLst>
      <p:ext uri="{BB962C8B-B14F-4D97-AF65-F5344CB8AC3E}">
        <p14:creationId xmlns:p14="http://schemas.microsoft.com/office/powerpoint/2010/main" val="37537231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5394"/>
            <a:ext cx="9324528" cy="6993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6983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809"/>
            <a:ext cx="8964488" cy="6588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2665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Лента лицом вниз 1"/>
          <p:cNvSpPr/>
          <p:nvPr/>
        </p:nvSpPr>
        <p:spPr>
          <a:xfrm>
            <a:off x="1475656" y="240409"/>
            <a:ext cx="6336704" cy="1008112"/>
          </a:xfrm>
          <a:prstGeom prst="ribb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FF00"/>
                </a:solidFill>
              </a:rPr>
              <a:t>Положення про організацію самоврядування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8276" y="1340768"/>
            <a:ext cx="4579787" cy="5256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І Загальні положення</a:t>
            </a:r>
          </a:p>
          <a:p>
            <a:pPr algn="ctr"/>
            <a:r>
              <a:rPr lang="uk-UA" sz="1400" b="1" dirty="0" smtClean="0">
                <a:solidFill>
                  <a:schemeClr val="tx1"/>
                </a:solidFill>
              </a:rPr>
              <a:t>1.1Учнівське самоврядування – добровільне об'єднання</a:t>
            </a:r>
            <a:r>
              <a:rPr lang="uk-UA" sz="1400" b="1" dirty="0" smtClean="0">
                <a:solidFill>
                  <a:schemeClr val="tx1"/>
                </a:solidFill>
                <a:latin typeface="Trebuchet MS"/>
              </a:rPr>
              <a:t> учнів,мета якого  - сформувати в дітях почуття господаря школи,класу, вміння співпрацювати на принципах партнерства, гласності, демократизму.</a:t>
            </a:r>
          </a:p>
          <a:p>
            <a:pPr algn="just"/>
            <a:r>
              <a:rPr lang="uk-UA" sz="1400" b="1" dirty="0" smtClean="0">
                <a:solidFill>
                  <a:schemeClr val="tx1"/>
                </a:solidFill>
                <a:latin typeface="Trebuchet MS"/>
              </a:rPr>
              <a:t>1.2.Основні завдання органів учнівського самоврядування:</a:t>
            </a:r>
          </a:p>
          <a:p>
            <a:pPr marL="171450" indent="-171450" algn="just">
              <a:buFontTx/>
              <a:buChar char="-"/>
            </a:pPr>
            <a:r>
              <a:rPr lang="uk-UA" sz="1400" b="1" dirty="0" smtClean="0">
                <a:solidFill>
                  <a:schemeClr val="tx1"/>
                </a:solidFill>
                <a:latin typeface="Trebuchet MS"/>
              </a:rPr>
              <a:t>забезпечення і захист прав та інтересів учнів;</a:t>
            </a:r>
          </a:p>
          <a:p>
            <a:pPr marL="171450" indent="-171450" algn="just">
              <a:buFontTx/>
              <a:buChar char="-"/>
            </a:pPr>
            <a:r>
              <a:rPr lang="uk-UA" sz="1400" b="1" dirty="0" smtClean="0">
                <a:solidFill>
                  <a:schemeClr val="tx1"/>
                </a:solidFill>
                <a:latin typeface="Trebuchet MS"/>
              </a:rPr>
              <a:t>Забезпечення виконанням учнями своїх обов'язків;</a:t>
            </a:r>
          </a:p>
          <a:p>
            <a:pPr marL="171450" indent="-171450" algn="just">
              <a:buFontTx/>
              <a:buChar char="-"/>
            </a:pPr>
            <a:r>
              <a:rPr lang="uk-UA" sz="1400" b="1" dirty="0" smtClean="0">
                <a:solidFill>
                  <a:schemeClr val="tx1"/>
                </a:solidFill>
                <a:latin typeface="Trebuchet MS"/>
              </a:rPr>
              <a:t>Сприяння навчальної та творчої діяльності учнів;</a:t>
            </a:r>
          </a:p>
          <a:p>
            <a:pPr marL="171450" indent="-171450" algn="just">
              <a:buFontTx/>
              <a:buChar char="-"/>
            </a:pPr>
            <a:r>
              <a:rPr lang="uk-UA" sz="1400" b="1" dirty="0">
                <a:solidFill>
                  <a:schemeClr val="tx1"/>
                </a:solidFill>
                <a:latin typeface="Trebuchet MS"/>
              </a:rPr>
              <a:t>с</a:t>
            </a:r>
            <a:r>
              <a:rPr lang="uk-UA" sz="1400" b="1" dirty="0" smtClean="0">
                <a:solidFill>
                  <a:schemeClr val="tx1"/>
                </a:solidFill>
                <a:latin typeface="Trebuchet MS"/>
              </a:rPr>
              <a:t>творення різноманітних учнівських гуртків, товариств, об'єднань, клубів за інтересами.</a:t>
            </a:r>
          </a:p>
          <a:p>
            <a:pPr algn="just"/>
            <a:r>
              <a:rPr lang="uk-UA" sz="1400" b="1" dirty="0" smtClean="0">
                <a:solidFill>
                  <a:schemeClr val="tx1"/>
                </a:solidFill>
                <a:latin typeface="Trebuchet MS"/>
              </a:rPr>
              <a:t>1.3.Учнівське самоврядування  має двоступеневу структуру – загально шкільну і класну, з </a:t>
            </a:r>
            <a:r>
              <a:rPr lang="uk-UA" sz="1400" b="1" dirty="0" err="1" smtClean="0">
                <a:solidFill>
                  <a:schemeClr val="tx1"/>
                </a:solidFill>
                <a:latin typeface="Trebuchet MS"/>
              </a:rPr>
              <a:t>читким</a:t>
            </a:r>
            <a:r>
              <a:rPr lang="uk-UA" sz="1400" b="1" dirty="0" smtClean="0">
                <a:solidFill>
                  <a:schemeClr val="tx1"/>
                </a:solidFill>
                <a:latin typeface="Trebuchet MS"/>
              </a:rPr>
              <a:t> взаємозв'язком органів учнівського самоврядування класів із загальношкільними, тобто перші мають підпорядковуватись останнім, а педагогічний колектив – здійснює консультативне педагогічне керівництво органами учнівського самоврядування обох рівнях.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4" name="Блок-схема: процесс 3"/>
          <p:cNvSpPr/>
          <p:nvPr/>
        </p:nvSpPr>
        <p:spPr>
          <a:xfrm>
            <a:off x="5292080" y="1340768"/>
            <a:ext cx="3600400" cy="4824536"/>
          </a:xfrm>
          <a:prstGeom prst="flowChart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ІІ Структура учнівського самоврядування</a:t>
            </a:r>
          </a:p>
          <a:p>
            <a:pPr algn="just"/>
            <a:r>
              <a:rPr lang="uk-UA" sz="1600" b="1" dirty="0" smtClean="0">
                <a:solidFill>
                  <a:schemeClr val="tx1"/>
                </a:solidFill>
              </a:rPr>
              <a:t>1.Шкільний парламент (ШП)- законодавчий та виконавчий орган самоврядування, звітний загальним зборам учнів.</a:t>
            </a:r>
          </a:p>
          <a:p>
            <a:pPr algn="just"/>
            <a:r>
              <a:rPr lang="uk-UA" sz="1600" b="1" dirty="0" smtClean="0">
                <a:solidFill>
                  <a:schemeClr val="tx1"/>
                </a:solidFill>
              </a:rPr>
              <a:t>2.Президент школи.</a:t>
            </a:r>
          </a:p>
          <a:p>
            <a:pPr algn="just"/>
            <a:r>
              <a:rPr lang="uk-UA" sz="1600" b="1" dirty="0" smtClean="0">
                <a:solidFill>
                  <a:schemeClr val="tx1"/>
                </a:solidFill>
              </a:rPr>
              <a:t>3.Прем</a:t>
            </a:r>
            <a:r>
              <a:rPr lang="uk-UA" sz="1600" b="1" dirty="0" smtClean="0">
                <a:solidFill>
                  <a:schemeClr val="tx1"/>
                </a:solidFill>
                <a:latin typeface="Trebuchet MS"/>
              </a:rPr>
              <a:t>'</a:t>
            </a:r>
            <a:r>
              <a:rPr lang="uk-UA" sz="1600" b="1" dirty="0" smtClean="0">
                <a:solidFill>
                  <a:schemeClr val="tx1"/>
                </a:solidFill>
              </a:rPr>
              <a:t>єр міністр.</a:t>
            </a:r>
          </a:p>
          <a:p>
            <a:r>
              <a:rPr lang="uk-UA" sz="1600" b="1" dirty="0" smtClean="0">
                <a:solidFill>
                  <a:schemeClr val="tx1"/>
                </a:solidFill>
              </a:rPr>
              <a:t>4.Рада  представників Президента школи.(Міністри та командири класів).</a:t>
            </a:r>
          </a:p>
          <a:p>
            <a:r>
              <a:rPr lang="uk-UA" sz="1600" b="1" dirty="0" smtClean="0">
                <a:solidFill>
                  <a:schemeClr val="tx1"/>
                </a:solidFill>
              </a:rPr>
              <a:t>5.Рада представників Президента координує роботу класів, банк ідей ,доводить до класів задачі роботи парламенту.</a:t>
            </a:r>
          </a:p>
          <a:p>
            <a:pPr algn="just"/>
            <a:endParaRPr lang="uk-UA" sz="1600" b="1" dirty="0" smtClean="0">
              <a:solidFill>
                <a:schemeClr val="tx1"/>
              </a:solidFill>
            </a:endParaRPr>
          </a:p>
          <a:p>
            <a:pPr algn="just"/>
            <a:endParaRPr lang="uk-UA" sz="1200" b="1" dirty="0" smtClean="0">
              <a:solidFill>
                <a:schemeClr val="tx1"/>
              </a:solidFill>
            </a:endParaRPr>
          </a:p>
          <a:p>
            <a:pPr algn="just"/>
            <a:endParaRPr lang="uk-UA" sz="12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23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3" y="0"/>
            <a:ext cx="8968721" cy="672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803"/>
            <a:ext cx="9036496" cy="6777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6272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1387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814984255"/>
              </p:ext>
            </p:extLst>
          </p:nvPr>
        </p:nvGraphicFramePr>
        <p:xfrm>
          <a:off x="1475656" y="1268760"/>
          <a:ext cx="6096000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359781"/>
            <a:ext cx="2448272" cy="1964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Блок-схема: перфолента 2"/>
          <p:cNvSpPr/>
          <p:nvPr/>
        </p:nvSpPr>
        <p:spPr>
          <a:xfrm>
            <a:off x="1907704" y="188640"/>
            <a:ext cx="5904656" cy="100811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„Licurici” 1</a:t>
            </a:r>
            <a:r>
              <a:rPr lang="uk-UA" dirty="0" smtClean="0"/>
              <a:t>-4 клас «Світлички»</a:t>
            </a:r>
            <a:endParaRPr lang="ru-RU" dirty="0"/>
          </a:p>
        </p:txBody>
      </p:sp>
      <p:pic>
        <p:nvPicPr>
          <p:cNvPr id="3077" name="Picture 5" descr="G:\DCIM\104NIKON\DSCN490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483829"/>
            <a:ext cx="2808312" cy="210647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:\DCIM\104NIKON\DSCN502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90" y="4309394"/>
            <a:ext cx="2741812" cy="202044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G:\DCIM\104NIKON\DSCN489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541" y="1094873"/>
            <a:ext cx="2174545" cy="163109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G:\DCIM\103NIKON\DSCN466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2098219" cy="157384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50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14" y="268945"/>
            <a:ext cx="3456384" cy="259203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 descr="G:\DCIM\105NIKON\DSCN52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7654"/>
            <a:ext cx="3672408" cy="275461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:\DCIM\105NIKON\DSCN50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33056"/>
            <a:ext cx="3815368" cy="28618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G:\DCIM\105NIKON\DSCN50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30" y="3933056"/>
            <a:ext cx="3607152" cy="270567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G:\DCIM\104NIKON\DSCN50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500" y="2313689"/>
            <a:ext cx="2889661" cy="216749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99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563888" y="295848"/>
            <a:ext cx="237626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президент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85986" y="1365680"/>
            <a:ext cx="2376263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err="1" smtClean="0"/>
              <a:t>Прем</a:t>
            </a:r>
            <a:r>
              <a:rPr lang="uk-UA" dirty="0" smtClean="0"/>
              <a:t> </a:t>
            </a:r>
            <a:r>
              <a:rPr lang="uk-UA" dirty="0" err="1" smtClean="0">
                <a:latin typeface="Trebuchet MS"/>
              </a:rPr>
              <a:t>'</a:t>
            </a:r>
            <a:r>
              <a:rPr lang="uk-UA" dirty="0" err="1" smtClean="0"/>
              <a:t>єр</a:t>
            </a:r>
            <a:r>
              <a:rPr lang="uk-UA" dirty="0" smtClean="0"/>
              <a:t> міністр </a:t>
            </a:r>
            <a:endParaRPr lang="ru-RU" dirty="0"/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825825683"/>
              </p:ext>
            </p:extLst>
          </p:nvPr>
        </p:nvGraphicFramePr>
        <p:xfrm>
          <a:off x="1619672" y="213285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Стрелка вправо 9"/>
          <p:cNvSpPr/>
          <p:nvPr/>
        </p:nvSpPr>
        <p:spPr>
          <a:xfrm rot="5400000">
            <a:off x="4505712" y="1975004"/>
            <a:ext cx="55115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3902437" y="2392901"/>
            <a:ext cx="1675930" cy="95009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/>
              <a:t>Шкільний </a:t>
            </a:r>
            <a:r>
              <a:rPr lang="uk-UA" sz="1600" b="1" dirty="0" smtClean="0"/>
              <a:t>парламент</a:t>
            </a:r>
          </a:p>
          <a:p>
            <a:pPr algn="ctr"/>
            <a:endParaRPr lang="uk-UA" sz="1100" b="1" dirty="0"/>
          </a:p>
          <a:p>
            <a:pPr algn="ctr"/>
            <a:r>
              <a:rPr lang="uk-UA" sz="1400" dirty="0" smtClean="0"/>
              <a:t> </a:t>
            </a:r>
            <a:endParaRPr lang="ru-RU" sz="1400" dirty="0"/>
          </a:p>
        </p:txBody>
      </p:sp>
      <p:sp>
        <p:nvSpPr>
          <p:cNvPr id="13" name="Стрелка вправо 12"/>
          <p:cNvSpPr/>
          <p:nvPr/>
        </p:nvSpPr>
        <p:spPr>
          <a:xfrm rot="5400000">
            <a:off x="4531805" y="876480"/>
            <a:ext cx="49376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2026795">
            <a:off x="3483261" y="3311734"/>
            <a:ext cx="528787" cy="3518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>
            <a:off x="3560317" y="4214115"/>
            <a:ext cx="376467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20181600">
            <a:off x="3570379" y="5059270"/>
            <a:ext cx="598439" cy="3404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лево 18"/>
          <p:cNvSpPr/>
          <p:nvPr/>
        </p:nvSpPr>
        <p:spPr>
          <a:xfrm rot="19177013">
            <a:off x="5378816" y="3321853"/>
            <a:ext cx="515300" cy="33161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лево 19"/>
          <p:cNvSpPr/>
          <p:nvPr/>
        </p:nvSpPr>
        <p:spPr>
          <a:xfrm>
            <a:off x="5341582" y="4049937"/>
            <a:ext cx="435537" cy="42233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лево 20"/>
          <p:cNvSpPr/>
          <p:nvPr/>
        </p:nvSpPr>
        <p:spPr>
          <a:xfrm rot="2218995">
            <a:off x="5143208" y="5121986"/>
            <a:ext cx="644829" cy="36881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Лента лицом вниз 1"/>
          <p:cNvSpPr/>
          <p:nvPr/>
        </p:nvSpPr>
        <p:spPr>
          <a:xfrm>
            <a:off x="475624" y="-49829"/>
            <a:ext cx="3123624" cy="1465072"/>
          </a:xfrm>
          <a:prstGeom prst="ribb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00B0F0"/>
                </a:solidFill>
              </a:rPr>
              <a:t>5-11 класи</a:t>
            </a:r>
          </a:p>
          <a:p>
            <a:pPr algn="ctr"/>
            <a:r>
              <a:rPr lang="uk-UA" dirty="0" smtClean="0">
                <a:solidFill>
                  <a:srgbClr val="00B0F0"/>
                </a:solidFill>
              </a:rPr>
              <a:t>«</a:t>
            </a:r>
            <a:r>
              <a:rPr lang="ro-RO" dirty="0" smtClean="0">
                <a:solidFill>
                  <a:srgbClr val="00B0F0"/>
                </a:solidFill>
              </a:rPr>
              <a:t>Speranţa”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81439" y="3614280"/>
            <a:ext cx="1434164" cy="23216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Рада </a:t>
            </a:r>
            <a:r>
              <a:rPr lang="ru-RU" sz="1400" dirty="0" err="1" smtClean="0">
                <a:solidFill>
                  <a:schemeClr val="bg1"/>
                </a:solidFill>
              </a:rPr>
              <a:t>представників</a:t>
            </a:r>
            <a:r>
              <a:rPr lang="ru-RU" sz="1600" dirty="0" smtClean="0">
                <a:solidFill>
                  <a:schemeClr val="bg1"/>
                </a:solidFill>
              </a:rPr>
              <a:t> президента</a:t>
            </a:r>
          </a:p>
          <a:p>
            <a:pPr algn="ctr"/>
            <a:r>
              <a:rPr lang="ru-RU" sz="1400" dirty="0" smtClean="0"/>
              <a:t>(</a:t>
            </a:r>
            <a:r>
              <a:rPr lang="ru-RU" sz="1400" dirty="0" err="1" smtClean="0"/>
              <a:t>командири</a:t>
            </a:r>
            <a:r>
              <a:rPr lang="ru-RU" sz="1400" dirty="0" smtClean="0"/>
              <a:t> </a:t>
            </a:r>
            <a:r>
              <a:rPr lang="ru-RU" sz="1400" dirty="0" err="1"/>
              <a:t>класів</a:t>
            </a:r>
            <a:r>
              <a:rPr lang="ru-RU" sz="1400" dirty="0"/>
              <a:t>, </a:t>
            </a:r>
            <a:r>
              <a:rPr lang="ru-RU" sz="1400" dirty="0" err="1" smtClean="0"/>
              <a:t>міністри</a:t>
            </a:r>
            <a:r>
              <a:rPr lang="ru-RU" sz="1400" dirty="0" smtClean="0"/>
              <a:t>)</a:t>
            </a:r>
            <a:endParaRPr lang="ru-RU" sz="1400" dirty="0"/>
          </a:p>
        </p:txBody>
      </p:sp>
      <p:sp>
        <p:nvSpPr>
          <p:cNvPr id="4" name="Стрелка вправо 3"/>
          <p:cNvSpPr/>
          <p:nvPr/>
        </p:nvSpPr>
        <p:spPr>
          <a:xfrm rot="16200000">
            <a:off x="4862684" y="3276753"/>
            <a:ext cx="321840" cy="3685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 rot="5400000">
            <a:off x="4392203" y="3262145"/>
            <a:ext cx="296921" cy="4227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95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218092264"/>
              </p:ext>
            </p:extLst>
          </p:nvPr>
        </p:nvGraphicFramePr>
        <p:xfrm>
          <a:off x="1475656" y="112474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1437840" y="1"/>
            <a:ext cx="6662552" cy="6206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Учнівське самоврядування «</a:t>
            </a:r>
            <a:r>
              <a:rPr lang="uk-UA" dirty="0" err="1" smtClean="0">
                <a:solidFill>
                  <a:srgbClr val="FF0000"/>
                </a:solidFill>
              </a:rPr>
              <a:t>Баштіна</a:t>
            </a:r>
            <a:r>
              <a:rPr lang="uk-UA" dirty="0" smtClean="0">
                <a:solidFill>
                  <a:srgbClr val="FF0000"/>
                </a:solidFill>
              </a:rPr>
              <a:t>» працює за основними орієнтирами виховання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10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 Microsoft PowerPoint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Microsoft PowerPoint</Template>
  <TotalTime>118</TotalTime>
  <Words>1475</Words>
  <Application>Microsoft Office PowerPoint</Application>
  <PresentationFormat>Экран (4:3)</PresentationFormat>
  <Paragraphs>223</Paragraphs>
  <Slides>26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Презентация Microsoft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13</cp:revision>
  <dcterms:created xsi:type="dcterms:W3CDTF">2013-11-10T11:57:20Z</dcterms:created>
  <dcterms:modified xsi:type="dcterms:W3CDTF">2013-11-10T15:20:56Z</dcterms:modified>
</cp:coreProperties>
</file>